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7" r:id="rId3"/>
    <p:sldId id="257" r:id="rId4"/>
    <p:sldId id="258" r:id="rId5"/>
    <p:sldId id="259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5BD2B8-5E2F-4F71-9A21-82BED26EB5B0}">
          <p14:sldIdLst>
            <p14:sldId id="256"/>
            <p14:sldId id="267"/>
            <p14:sldId id="257"/>
            <p14:sldId id="258"/>
            <p14:sldId id="259"/>
            <p14:sldId id="265"/>
            <p14:sldId id="266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D4A1-F29B-4266-B9F1-78E70158B773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9892-35B2-48CF-A38C-B6BFDD75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7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Пройдя по ссылке </a:t>
            </a:r>
            <a:r>
              <a:rPr lang="en-US" dirty="0"/>
              <a:t> memory45.su</a:t>
            </a:r>
            <a:r>
              <a:rPr lang="ru-RU" dirty="0"/>
              <a:t> вы видите главную страницу образовательно-просветительского проекта «Без срока давности». Чтобы войти в Личный кабинет, щёлкните по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9892-35B2-48CF-A38C-B6BFDD7571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1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Щелкнув на соответствующих логотип, можно перейти в личный кабинет указанного конкурса.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9892-35B2-48CF-A38C-B6BFDD7571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1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9892-35B2-48CF-A38C-B6BFDD7571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9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C2D82-D080-4EF7-914D-E81E6BB47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870AAB-2A2E-450F-BCAF-56567F180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88CFD-7189-4331-B6D1-3CD9D716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2F6CA-6B18-453F-A295-392F27B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5B415-7C0A-4AA7-8E7D-2EB9859D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1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7D3C6-A8C2-4B42-BB67-2B975C42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C4CF20-B691-47D5-B610-A1D25C8D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3F324-1721-4CD6-8706-924EB978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9D8E6-703F-41DD-A675-5AB328E6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05D74-C651-4FE1-9AEE-C1F5AE8D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8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E79D21-242A-4C29-B7D1-C24077EEE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0B7DA-5E27-48B3-B552-5557AC8E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E0E42-1D10-4B2B-8E54-7EBB4DB3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992CD-00B4-4723-A309-EE991790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99ADA-5BED-41B6-8C81-4E062A70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4C3AE-7A85-467A-BDE0-A137302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C7E5C-1787-47F2-8F08-7736537B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6868F-30A6-4999-92E6-0A8E81B8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0A64C3-80B7-4A7B-A3D9-2BD7DE02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AA69B-A6D7-4FE0-A8F1-A86DD3E5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CC4B-4A54-41E3-8C8C-44F447DC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4C2ED8-EDF2-4275-9304-83D880CD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2D36F-EA06-437B-9B33-6410A7FD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971B1-C8B6-4838-BF4D-745B86DF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F50A-AA35-4780-BECC-99E7D61F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CBB5-2887-4060-9338-E82B96BA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22E8C-F221-4800-8E47-D1A4879B7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AFA483-AD96-4619-826B-5EAFD1B5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3638EB-9469-4DC7-9363-4E030A1E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06B74-8C11-444C-8D6F-9BBCA6F1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76A5E-B80B-4755-9BE8-F368D493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C251E-04CB-4FC7-95E4-98E5C26D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7BD682-9949-4574-9BFA-2F1B5891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4BE21-E0DA-47D1-A722-8DF31BBD3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8E542C-7E6C-40D0-99B8-8EA5ADA7B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03629C-3B15-42E3-9076-086537350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B7968-2D0C-45E0-B779-C83DDC9B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3C6B0D-E1B5-4A3C-B9FC-6530F406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A26FC1-102E-4948-9980-CB22728E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9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43275-1E54-4E99-AC15-6C9E8446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F2FF80-FCA7-4255-8739-688D3E44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19FA64-BA35-413B-8F20-E7A3C508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A3D002-D3D7-447B-ACF3-FE5FFCF8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7BB9A4-9560-433E-98F3-8475C925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02265A-4980-4B76-B58D-680DB560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4BC2D4-F818-4227-B169-35890123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9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39597-8D9E-4AF0-9AE8-D8D95886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BEBA7-419E-4396-8030-F8AD9864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44C7A-C828-4B5C-B16A-741867206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E7867-4F31-42D6-B512-8E969328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26092-9DC7-4841-B4F9-7E88D3BD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37B30-E48D-459B-AA2F-DF717107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7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D7EF7-870A-4708-AB70-7771243E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71009A-AC8A-45A2-A991-A31C474E4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541353-A095-4E06-91D3-D7D93F2B1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08D295-97C3-4382-AC38-8758A3DD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E8A721-2310-4F31-AC53-8757A5A9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AC9C-6369-42F4-8BCF-B55407CA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3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525ED-132E-4494-8297-B37FBA3E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4FD8F-AC43-4B3E-BF23-34BB52F1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3E4F8-89C3-4D8F-B408-F355DC73C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52C1-C99B-43A7-9862-4A650EB1128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0A3F9-A505-4E10-AFB9-5F454F269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E4008C-ACCF-4343-8465-FEEEF0A01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9E7D-D38D-4094-94D2-F60E49B92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1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memory45.s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hyperlink" Target="https://memory45.su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C9584-9530-4714-942E-2E1FC0241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932" y="3255961"/>
            <a:ext cx="9127067" cy="2540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1155E65-F061-4133-BBA9-50EFD989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92" y="4631678"/>
            <a:ext cx="12056533" cy="214198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/>
              <a:t>ЛИЧНЫЙ КАБИНЕТ ЖЮРИ ФЕДЕРАЛЬНОГО ЭТАПА ВСЕРОССИЙСКОГО КОНКУРСА СОЧИНЕНИЙ </a:t>
            </a:r>
          </a:p>
          <a:p>
            <a:r>
              <a:rPr lang="ru-RU" sz="3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«БЕЗ СРОКА ДАВНОСТИ» </a:t>
            </a:r>
          </a:p>
          <a:p>
            <a:r>
              <a:rPr lang="en-US" sz="44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</a:t>
            </a:r>
            <a:r>
              <a:rPr lang="en-US" sz="4400" b="1" u="sng" dirty="0"/>
              <a:t>/</a:t>
            </a:r>
            <a:r>
              <a:rPr lang="en-US" sz="44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memory45.su/</a:t>
            </a:r>
            <a:r>
              <a:rPr lang="ru-RU" sz="4400" b="1" u="sng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Изображение выглядит как текст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BA10956-E13A-4590-ABBC-DBA897FE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" y="213477"/>
            <a:ext cx="11097088" cy="4465467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4649C92-B256-AC7E-991F-D3248BFC8BC6}"/>
              </a:ext>
            </a:extLst>
          </p:cNvPr>
          <p:cNvSpPr/>
          <p:nvPr/>
        </p:nvSpPr>
        <p:spPr>
          <a:xfrm rot="2186970">
            <a:off x="9641326" y="456719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7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снимок экрана, Шрифт">
            <a:extLst>
              <a:ext uri="{FF2B5EF4-FFF2-40B4-BE49-F238E27FC236}">
                <a16:creationId xmlns:a16="http://schemas.microsoft.com/office/drawing/2014/main" id="{2B58EFDB-219E-C60F-D6B7-D5ADC9A7F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4" y="219456"/>
            <a:ext cx="11312165" cy="6492241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4552967-EA0C-3EBF-9673-15FE868C4BCC}"/>
              </a:ext>
            </a:extLst>
          </p:cNvPr>
          <p:cNvSpPr/>
          <p:nvPr/>
        </p:nvSpPr>
        <p:spPr>
          <a:xfrm rot="21333800">
            <a:off x="9471025" y="25657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A7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9E474-3144-40CA-8C51-DA41FF0A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ВХОД В ЛИЧНЫЙ КАБИНЕТ </a:t>
            </a:r>
            <a:r>
              <a:rPr lang="ru-RU" sz="3000" b="1" dirty="0">
                <a:solidFill>
                  <a:srgbClr val="FFFFFF"/>
                </a:solidFill>
              </a:rPr>
              <a:t> ЖЮРИ</a:t>
            </a:r>
            <a:endParaRPr lang="en-US" sz="3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8F22837-E1B1-4FA5-BC7B-29669C561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40" y="640080"/>
            <a:ext cx="6723722" cy="5578816"/>
          </a:xfrm>
          <a:prstGeom prst="rect">
            <a:avLst/>
          </a:prstGeom>
        </p:spPr>
      </p:pic>
      <p:pic>
        <p:nvPicPr>
          <p:cNvPr id="3" name="Объект 8">
            <a:extLst>
              <a:ext uri="{FF2B5EF4-FFF2-40B4-BE49-F238E27FC236}">
                <a16:creationId xmlns:a16="http://schemas.microsoft.com/office/drawing/2014/main" id="{EB5CAB1C-666B-B45F-3411-83FEB58E4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40" y="639592"/>
            <a:ext cx="6723722" cy="5578816"/>
          </a:xfrm>
          <a:prstGeom prst="rect">
            <a:avLst/>
          </a:prstGeom>
        </p:spPr>
      </p:pic>
      <p:pic>
        <p:nvPicPr>
          <p:cNvPr id="4" name="Объект 8">
            <a:extLst>
              <a:ext uri="{FF2B5EF4-FFF2-40B4-BE49-F238E27FC236}">
                <a16:creationId xmlns:a16="http://schemas.microsoft.com/office/drawing/2014/main" id="{C276D86E-AACD-460C-2BA1-E8969FC85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40" y="639592"/>
            <a:ext cx="672372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F41F0-4ABB-4196-B34F-DA026578A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588" y="102636"/>
            <a:ext cx="8922521" cy="85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ЛИЧНЫЙ КАБИНЕТ</a:t>
            </a:r>
            <a:br>
              <a:rPr lang="ru-RU" sz="3600" b="1" dirty="0"/>
            </a:br>
            <a:r>
              <a:rPr lang="ru-RU" sz="3600" b="1" dirty="0"/>
              <a:t>ГЛАВНАЯ СТРАНИЦА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E3209C-EE54-FEF5-A294-4527E92C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59" y="1050761"/>
            <a:ext cx="9363978" cy="5704603"/>
          </a:xfrm>
          <a:prstGeom prst="rect">
            <a:avLst/>
          </a:prstGeom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E0E5CF8-7340-EA83-3CB2-500E84A982CA}"/>
              </a:ext>
            </a:extLst>
          </p:cNvPr>
          <p:cNvSpPr/>
          <p:nvPr/>
        </p:nvSpPr>
        <p:spPr>
          <a:xfrm rot="19079267">
            <a:off x="1785043" y="2848853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7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CBB98-2D20-4123-83AE-B999D2C9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Список сочинений для оценивания</a:t>
            </a:r>
          </a:p>
        </p:txBody>
      </p:sp>
      <p:pic>
        <p:nvPicPr>
          <p:cNvPr id="8" name="Объект 7" descr="Изображение выглядит как текст, снимок экрана, монитор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047D6B4-BDE9-A7E9-73FA-F38E2F3E3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70" y="1825625"/>
            <a:ext cx="9776060" cy="4901746"/>
          </a:xfr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3000B25-F589-10E3-30A0-63699F3BC6B1}"/>
              </a:ext>
            </a:extLst>
          </p:cNvPr>
          <p:cNvSpPr/>
          <p:nvPr/>
        </p:nvSpPr>
        <p:spPr>
          <a:xfrm rot="13492813">
            <a:off x="10494826" y="366202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7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C27DD-04BC-760D-208D-9C601B76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6CA5F7-6A3A-7919-FD12-D4FBED1A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1" y="78440"/>
            <a:ext cx="10991461" cy="6686253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05E3229-0E02-258A-BAEE-403DB9245EB1}"/>
              </a:ext>
            </a:extLst>
          </p:cNvPr>
          <p:cNvSpPr/>
          <p:nvPr/>
        </p:nvSpPr>
        <p:spPr>
          <a:xfrm rot="13106413">
            <a:off x="3012031" y="137289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6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9F94C-66BB-A966-EE32-E3E679D3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B7B6FB-2BC5-705C-822B-968BFB98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02600"/>
            <a:ext cx="10920950" cy="67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BD8611-B79E-448B-8567-B2F2B162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1062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https://memory45.su/</a:t>
            </a:r>
            <a:r>
              <a:rPr lang="ru-RU" sz="4400" b="1" dirty="0"/>
              <a:t> 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i="0" dirty="0">
                <a:effectLst/>
                <a:latin typeface="Inter"/>
              </a:rPr>
              <a:t>Федеральный оператор</a:t>
            </a:r>
          </a:p>
          <a:p>
            <a:pPr marL="0" indent="0" algn="ctr">
              <a:buNone/>
            </a:pPr>
            <a:r>
              <a:rPr lang="ru-RU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 (499) 400-02-48, доб. 959</a:t>
            </a:r>
            <a:br>
              <a:rPr lang="ru-RU" sz="4400" b="1" dirty="0"/>
            </a:br>
            <a:r>
              <a:rPr lang="ru-RU" sz="4400" b="1" i="0" dirty="0">
                <a:effectLst/>
                <a:latin typeface="Inter"/>
              </a:rPr>
              <a:t>+7 (499) 245-38-21</a:t>
            </a:r>
          </a:p>
          <a:p>
            <a:pPr marL="0" indent="0" algn="ctr">
              <a:buNone/>
            </a:pPr>
            <a:br>
              <a:rPr lang="ru-RU" sz="3200" dirty="0"/>
            </a:br>
            <a:r>
              <a:rPr lang="en-US" sz="4400" b="1" dirty="0"/>
              <a:t>e-mail: </a:t>
            </a:r>
            <a:r>
              <a:rPr lang="ru-RU" sz="4400" b="1" i="0" dirty="0">
                <a:effectLst/>
                <a:latin typeface="Inter"/>
              </a:rPr>
              <a:t>memory45@mpgu.su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5CAEF-39D5-4703-8B38-0DEEEF3B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03410"/>
            <a:ext cx="1786789" cy="1786789"/>
          </a:xfrm>
          <a:prstGeom prst="rect">
            <a:avLst/>
          </a:prstGeom>
        </p:spPr>
      </p:pic>
      <p:pic>
        <p:nvPicPr>
          <p:cNvPr id="5" name="Picture 11" descr="МПГУ">
            <a:extLst>
              <a:ext uri="{FF2B5EF4-FFF2-40B4-BE49-F238E27FC236}">
                <a16:creationId xmlns:a16="http://schemas.microsoft.com/office/drawing/2014/main" id="{4EC348CB-435D-41D5-8E30-D5525AB8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11" y="32899"/>
            <a:ext cx="1872226" cy="17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BF0441-7FF4-4945-9D6B-C37D26402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474"/>
            <a:ext cx="2028826" cy="14100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E440F7-7BD0-40E4-BC74-91813571ABE3}"/>
              </a:ext>
            </a:extLst>
          </p:cNvPr>
          <p:cNvPicPr/>
          <p:nvPr/>
        </p:nvPicPr>
        <p:blipFill rotWithShape="1">
          <a:blip r:embed="rId7"/>
          <a:srcRect l="17643" t="17382" r="17551" b="29045"/>
          <a:stretch/>
        </p:blipFill>
        <p:spPr bwMode="auto">
          <a:xfrm>
            <a:off x="9967313" y="302295"/>
            <a:ext cx="1643661" cy="1197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FA0E94-7263-462E-B700-66E4CCFC8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62" y="1785037"/>
            <a:ext cx="1554713" cy="11978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C8F9BE-3426-4E2C-A9B6-45EE4B128E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14" y="3429000"/>
            <a:ext cx="1554714" cy="13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8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106</Words>
  <Application>Microsoft Office PowerPoint</Application>
  <PresentationFormat>Широкоэкранный</PresentationFormat>
  <Paragraphs>17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</vt:lpstr>
      <vt:lpstr>Calibri Light</vt:lpstr>
      <vt:lpstr>Inter</vt:lpstr>
      <vt:lpstr>Тема Office</vt:lpstr>
      <vt:lpstr>Презентация PowerPoint</vt:lpstr>
      <vt:lpstr>Презентация PowerPoint</vt:lpstr>
      <vt:lpstr>ВХОД В ЛИЧНЫЙ КАБИНЕТ  ЖЮРИ</vt:lpstr>
      <vt:lpstr>ЛИЧНЫЙ КАБИНЕТ ГЛАВНАЯ СТРАНИЦА</vt:lpstr>
      <vt:lpstr>Список сочинений для оценивания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Деревянко Юлия Евгеньевна</dc:creator>
  <cp:lastModifiedBy>Деревянко Юлия Евгеньевна</cp:lastModifiedBy>
  <cp:revision>26</cp:revision>
  <dcterms:created xsi:type="dcterms:W3CDTF">2022-11-11T08:21:27Z</dcterms:created>
  <dcterms:modified xsi:type="dcterms:W3CDTF">2024-02-07T13:40:44Z</dcterms:modified>
</cp:coreProperties>
</file>