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256" r:id="rId5"/>
    <p:sldId id="324" r:id="rId6"/>
    <p:sldId id="317" r:id="rId7"/>
    <p:sldId id="273" r:id="rId8"/>
    <p:sldId id="274" r:id="rId9"/>
    <p:sldId id="276" r:id="rId10"/>
    <p:sldId id="277" r:id="rId11"/>
    <p:sldId id="341" r:id="rId12"/>
    <p:sldId id="342" r:id="rId13"/>
    <p:sldId id="278" r:id="rId14"/>
    <p:sldId id="325" r:id="rId15"/>
    <p:sldId id="326" r:id="rId16"/>
    <p:sldId id="327" r:id="rId17"/>
    <p:sldId id="328" r:id="rId18"/>
    <p:sldId id="330" r:id="rId19"/>
    <p:sldId id="329" r:id="rId20"/>
    <p:sldId id="285" r:id="rId21"/>
    <p:sldId id="331" r:id="rId22"/>
    <p:sldId id="289" r:id="rId23"/>
    <p:sldId id="332" r:id="rId24"/>
    <p:sldId id="334" r:id="rId25"/>
    <p:sldId id="291" r:id="rId26"/>
    <p:sldId id="292" r:id="rId27"/>
    <p:sldId id="293" r:id="rId28"/>
    <p:sldId id="335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37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38" r:id="rId53"/>
    <p:sldId id="340" r:id="rId54"/>
    <p:sldId id="339" r:id="rId55"/>
    <p:sldId id="333" r:id="rId56"/>
    <p:sldId id="320" r:id="rId57"/>
    <p:sldId id="266" r:id="rId5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328E8E"/>
    <a:srgbClr val="DC44CA"/>
    <a:srgbClr val="002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701" autoAdjust="0"/>
  </p:normalViewPr>
  <p:slideViewPr>
    <p:cSldViewPr snapToGrid="0" showGuides="1">
      <p:cViewPr varScale="1">
        <p:scale>
          <a:sx n="69" d="100"/>
          <a:sy n="69" d="100"/>
        </p:scale>
        <p:origin x="81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7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svg"/><Relationship Id="rId1" Type="http://schemas.openxmlformats.org/officeDocument/2006/relationships/image" Target="../media/image20.png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22.sv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svg"/><Relationship Id="rId1" Type="http://schemas.openxmlformats.org/officeDocument/2006/relationships/image" Target="../media/image20.png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22.sv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4042AF-B7FE-4494-9A40-87EE2D0B9FC7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16A6422-3732-41FC-A357-16C1AD673907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/>
            <a:t>продумать тему и идею произведения</a:t>
          </a:r>
        </a:p>
      </dgm:t>
    </dgm:pt>
    <dgm:pt modelId="{487E6340-54BA-4348-A2D0-C2AC0A442ACD}" type="parTrans" cxnId="{EEE98E3A-3A55-4B2E-A97B-E31A2CAD1FA1}">
      <dgm:prSet/>
      <dgm:spPr/>
      <dgm:t>
        <a:bodyPr/>
        <a:lstStyle/>
        <a:p>
          <a:endParaRPr lang="ru-RU"/>
        </a:p>
      </dgm:t>
    </dgm:pt>
    <dgm:pt modelId="{13E2D780-18FF-4DFE-B61B-66E52BCDA6F9}" type="sibTrans" cxnId="{EEE98E3A-3A55-4B2E-A97B-E31A2CAD1FA1}">
      <dgm:prSet/>
      <dgm:spPr/>
      <dgm:t>
        <a:bodyPr/>
        <a:lstStyle/>
        <a:p>
          <a:endParaRPr lang="ru-RU"/>
        </a:p>
      </dgm:t>
    </dgm:pt>
    <dgm:pt modelId="{1025E2BB-EFA3-4BC2-A88D-E5F182495573}">
      <dgm:prSet phldrT="[Текст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/>
            <a:t>отобрать события, которые будут происходить в рассказе</a:t>
          </a:r>
        </a:p>
      </dgm:t>
    </dgm:pt>
    <dgm:pt modelId="{45A15261-5BCF-4A8D-A3DF-226770FD4BA3}" type="parTrans" cxnId="{CFA6CA0A-4977-4631-B193-31A0F661D518}">
      <dgm:prSet/>
      <dgm:spPr/>
      <dgm:t>
        <a:bodyPr/>
        <a:lstStyle/>
        <a:p>
          <a:endParaRPr lang="ru-RU"/>
        </a:p>
      </dgm:t>
    </dgm:pt>
    <dgm:pt modelId="{EF08DEB7-A9A2-477A-B665-4AF6FFAFB6A7}" type="sibTrans" cxnId="{CFA6CA0A-4977-4631-B193-31A0F661D518}">
      <dgm:prSet/>
      <dgm:spPr/>
      <dgm:t>
        <a:bodyPr/>
        <a:lstStyle/>
        <a:p>
          <a:endParaRPr lang="ru-RU"/>
        </a:p>
      </dgm:t>
    </dgm:pt>
    <dgm:pt modelId="{17446D9F-C61A-44C9-B4A9-1006E62AC794}">
      <dgm:prSet phldrT="[Текст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/>
            <a:t>определить главных и второстепенных персонажей</a:t>
          </a:r>
        </a:p>
      </dgm:t>
    </dgm:pt>
    <dgm:pt modelId="{E39D4EB2-F808-45D0-982A-DEB17C73D4A0}" type="parTrans" cxnId="{2135B1C5-2AF0-43B0-8A02-772BCA4B1E87}">
      <dgm:prSet/>
      <dgm:spPr/>
      <dgm:t>
        <a:bodyPr/>
        <a:lstStyle/>
        <a:p>
          <a:endParaRPr lang="ru-RU"/>
        </a:p>
      </dgm:t>
    </dgm:pt>
    <dgm:pt modelId="{F7FF678B-B3DE-4B17-9C57-38AF79B42C83}" type="sibTrans" cxnId="{2135B1C5-2AF0-43B0-8A02-772BCA4B1E87}">
      <dgm:prSet/>
      <dgm:spPr/>
      <dgm:t>
        <a:bodyPr/>
        <a:lstStyle/>
        <a:p>
          <a:endParaRPr lang="ru-RU"/>
        </a:p>
      </dgm:t>
    </dgm:pt>
    <dgm:pt modelId="{8A1DA627-D0EC-4A2A-80EE-5C91596709F6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dirty="0"/>
            <a:t> выстроить последовательность эпизодов в сюжете произведения</a:t>
          </a:r>
        </a:p>
      </dgm:t>
    </dgm:pt>
    <dgm:pt modelId="{553B866E-CB9C-4492-B6C7-E6077A74DA83}" type="parTrans" cxnId="{7666EB20-C73D-4734-BB77-C621671859E8}">
      <dgm:prSet/>
      <dgm:spPr/>
      <dgm:t>
        <a:bodyPr/>
        <a:lstStyle/>
        <a:p>
          <a:endParaRPr lang="ru-RU"/>
        </a:p>
      </dgm:t>
    </dgm:pt>
    <dgm:pt modelId="{7A70CBCD-0E89-40CB-8BA8-E5ED0FCEA314}" type="sibTrans" cxnId="{7666EB20-C73D-4734-BB77-C621671859E8}">
      <dgm:prSet/>
      <dgm:spPr/>
      <dgm:t>
        <a:bodyPr/>
        <a:lstStyle/>
        <a:p>
          <a:endParaRPr lang="ru-RU"/>
        </a:p>
      </dgm:t>
    </dgm:pt>
    <dgm:pt modelId="{5C4AD839-F07F-45DA-B150-12FEE90D33AB}" type="pres">
      <dgm:prSet presAssocID="{944042AF-B7FE-4494-9A40-87EE2D0B9FC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F19B8C-7C26-4BE7-A36F-9A1B4AEB2055}" type="pres">
      <dgm:prSet presAssocID="{F16A6422-3732-41FC-A357-16C1AD673907}" presName="parentLin" presStyleCnt="0"/>
      <dgm:spPr/>
    </dgm:pt>
    <dgm:pt modelId="{BFEF049A-CA33-46A7-ADB0-5C5223ED6EC3}" type="pres">
      <dgm:prSet presAssocID="{F16A6422-3732-41FC-A357-16C1AD673907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9A95C4B2-07A9-433E-A441-009F87A93F0F}" type="pres">
      <dgm:prSet presAssocID="{F16A6422-3732-41FC-A357-16C1AD673907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575BEE-75A4-4612-8C21-FAE96C51C863}" type="pres">
      <dgm:prSet presAssocID="{F16A6422-3732-41FC-A357-16C1AD673907}" presName="negativeSpace" presStyleCnt="0"/>
      <dgm:spPr/>
    </dgm:pt>
    <dgm:pt modelId="{82DD1900-E77A-4B3A-8E4D-E93CE81B12A6}" type="pres">
      <dgm:prSet presAssocID="{F16A6422-3732-41FC-A357-16C1AD673907}" presName="childText" presStyleLbl="conFgAcc1" presStyleIdx="0" presStyleCnt="4">
        <dgm:presLayoutVars>
          <dgm:bulletEnabled val="1"/>
        </dgm:presLayoutVars>
      </dgm:prSet>
      <dgm:spPr/>
    </dgm:pt>
    <dgm:pt modelId="{3D216742-8D14-4D98-8689-11C48DC918F4}" type="pres">
      <dgm:prSet presAssocID="{13E2D780-18FF-4DFE-B61B-66E52BCDA6F9}" presName="spaceBetweenRectangles" presStyleCnt="0"/>
      <dgm:spPr/>
    </dgm:pt>
    <dgm:pt modelId="{2A6558CB-B05B-4036-B3AA-293FB0923F30}" type="pres">
      <dgm:prSet presAssocID="{1025E2BB-EFA3-4BC2-A88D-E5F182495573}" presName="parentLin" presStyleCnt="0"/>
      <dgm:spPr/>
    </dgm:pt>
    <dgm:pt modelId="{F26D88CF-1DC9-41FB-859A-75B2040D3D62}" type="pres">
      <dgm:prSet presAssocID="{1025E2BB-EFA3-4BC2-A88D-E5F18249557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FA0DE48-2436-418A-A969-BEF47B29AB62}" type="pres">
      <dgm:prSet presAssocID="{1025E2BB-EFA3-4BC2-A88D-E5F18249557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085121-CC61-4D8B-A30A-405CE0E42636}" type="pres">
      <dgm:prSet presAssocID="{1025E2BB-EFA3-4BC2-A88D-E5F182495573}" presName="negativeSpace" presStyleCnt="0"/>
      <dgm:spPr/>
    </dgm:pt>
    <dgm:pt modelId="{D1A1E54C-E42E-446F-B446-E00FB77B06CD}" type="pres">
      <dgm:prSet presAssocID="{1025E2BB-EFA3-4BC2-A88D-E5F182495573}" presName="childText" presStyleLbl="conFgAcc1" presStyleIdx="1" presStyleCnt="4" custLinFactNeighborY="-33203">
        <dgm:presLayoutVars>
          <dgm:bulletEnabled val="1"/>
        </dgm:presLayoutVars>
      </dgm:prSet>
      <dgm:spPr/>
    </dgm:pt>
    <dgm:pt modelId="{33337BCE-137F-419E-8242-A27CB9433475}" type="pres">
      <dgm:prSet presAssocID="{EF08DEB7-A9A2-477A-B665-4AF6FFAFB6A7}" presName="spaceBetweenRectangles" presStyleCnt="0"/>
      <dgm:spPr/>
    </dgm:pt>
    <dgm:pt modelId="{A5625F1E-7489-4A03-8AE1-FE04093CFA6A}" type="pres">
      <dgm:prSet presAssocID="{17446D9F-C61A-44C9-B4A9-1006E62AC794}" presName="parentLin" presStyleCnt="0"/>
      <dgm:spPr/>
    </dgm:pt>
    <dgm:pt modelId="{298A2FA2-FA60-4095-850F-D07D9589233F}" type="pres">
      <dgm:prSet presAssocID="{17446D9F-C61A-44C9-B4A9-1006E62AC79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44FDE9C-16E2-4C9C-A807-ACE32F37BEF5}" type="pres">
      <dgm:prSet presAssocID="{17446D9F-C61A-44C9-B4A9-1006E62AC79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89B9BD-D144-4363-92C1-23B46354CA27}" type="pres">
      <dgm:prSet presAssocID="{17446D9F-C61A-44C9-B4A9-1006E62AC794}" presName="negativeSpace" presStyleCnt="0"/>
      <dgm:spPr/>
    </dgm:pt>
    <dgm:pt modelId="{B6E07ADC-0028-4324-866F-C3E52E5FA028}" type="pres">
      <dgm:prSet presAssocID="{17446D9F-C61A-44C9-B4A9-1006E62AC794}" presName="childText" presStyleLbl="conFgAcc1" presStyleIdx="2" presStyleCnt="4">
        <dgm:presLayoutVars>
          <dgm:bulletEnabled val="1"/>
        </dgm:presLayoutVars>
      </dgm:prSet>
      <dgm:spPr/>
    </dgm:pt>
    <dgm:pt modelId="{BC273CB6-B2E2-494B-9C3D-634599713C1A}" type="pres">
      <dgm:prSet presAssocID="{F7FF678B-B3DE-4B17-9C57-38AF79B42C83}" presName="spaceBetweenRectangles" presStyleCnt="0"/>
      <dgm:spPr/>
    </dgm:pt>
    <dgm:pt modelId="{6F168277-3082-4CA8-9227-775191D7A206}" type="pres">
      <dgm:prSet presAssocID="{8A1DA627-D0EC-4A2A-80EE-5C91596709F6}" presName="parentLin" presStyleCnt="0"/>
      <dgm:spPr/>
    </dgm:pt>
    <dgm:pt modelId="{A69DAD6E-26F1-4730-9154-A6425FA706A0}" type="pres">
      <dgm:prSet presAssocID="{8A1DA627-D0EC-4A2A-80EE-5C91596709F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C81AAF37-0B2E-4B2C-839B-81004BB756EB}" type="pres">
      <dgm:prSet presAssocID="{8A1DA627-D0EC-4A2A-80EE-5C91596709F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68A1D-D6C8-46EC-BBFD-DD98DFC4AE21}" type="pres">
      <dgm:prSet presAssocID="{8A1DA627-D0EC-4A2A-80EE-5C91596709F6}" presName="negativeSpace" presStyleCnt="0"/>
      <dgm:spPr/>
    </dgm:pt>
    <dgm:pt modelId="{0D33E7B7-E707-45D5-AE06-B924F94A77DE}" type="pres">
      <dgm:prSet presAssocID="{8A1DA627-D0EC-4A2A-80EE-5C91596709F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374FE39-F733-41D2-9322-5C0461E62787}" type="presOf" srcId="{1025E2BB-EFA3-4BC2-A88D-E5F182495573}" destId="{FFA0DE48-2436-418A-A969-BEF47B29AB62}" srcOrd="1" destOrd="0" presId="urn:microsoft.com/office/officeart/2005/8/layout/list1"/>
    <dgm:cxn modelId="{2135B1C5-2AF0-43B0-8A02-772BCA4B1E87}" srcId="{944042AF-B7FE-4494-9A40-87EE2D0B9FC7}" destId="{17446D9F-C61A-44C9-B4A9-1006E62AC794}" srcOrd="2" destOrd="0" parTransId="{E39D4EB2-F808-45D0-982A-DEB17C73D4A0}" sibTransId="{F7FF678B-B3DE-4B17-9C57-38AF79B42C83}"/>
    <dgm:cxn modelId="{EEE98E3A-3A55-4B2E-A97B-E31A2CAD1FA1}" srcId="{944042AF-B7FE-4494-9A40-87EE2D0B9FC7}" destId="{F16A6422-3732-41FC-A357-16C1AD673907}" srcOrd="0" destOrd="0" parTransId="{487E6340-54BA-4348-A2D0-C2AC0A442ACD}" sibTransId="{13E2D780-18FF-4DFE-B61B-66E52BCDA6F9}"/>
    <dgm:cxn modelId="{CB557DA9-9360-407F-92A7-456ADB3CEF0D}" type="presOf" srcId="{F16A6422-3732-41FC-A357-16C1AD673907}" destId="{BFEF049A-CA33-46A7-ADB0-5C5223ED6EC3}" srcOrd="0" destOrd="0" presId="urn:microsoft.com/office/officeart/2005/8/layout/list1"/>
    <dgm:cxn modelId="{7666EB20-C73D-4734-BB77-C621671859E8}" srcId="{944042AF-B7FE-4494-9A40-87EE2D0B9FC7}" destId="{8A1DA627-D0EC-4A2A-80EE-5C91596709F6}" srcOrd="3" destOrd="0" parTransId="{553B866E-CB9C-4492-B6C7-E6077A74DA83}" sibTransId="{7A70CBCD-0E89-40CB-8BA8-E5ED0FCEA314}"/>
    <dgm:cxn modelId="{345E1206-3AAA-4C18-B9D4-72CC1B896722}" type="presOf" srcId="{8A1DA627-D0EC-4A2A-80EE-5C91596709F6}" destId="{C81AAF37-0B2E-4B2C-839B-81004BB756EB}" srcOrd="1" destOrd="0" presId="urn:microsoft.com/office/officeart/2005/8/layout/list1"/>
    <dgm:cxn modelId="{B794A4E4-5C88-43A6-8D5E-4745C2466C17}" type="presOf" srcId="{17446D9F-C61A-44C9-B4A9-1006E62AC794}" destId="{444FDE9C-16E2-4C9C-A807-ACE32F37BEF5}" srcOrd="1" destOrd="0" presId="urn:microsoft.com/office/officeart/2005/8/layout/list1"/>
    <dgm:cxn modelId="{64CDB234-5BB6-4C48-AEC8-7FC5A7B452F6}" type="presOf" srcId="{944042AF-B7FE-4494-9A40-87EE2D0B9FC7}" destId="{5C4AD839-F07F-45DA-B150-12FEE90D33AB}" srcOrd="0" destOrd="0" presId="urn:microsoft.com/office/officeart/2005/8/layout/list1"/>
    <dgm:cxn modelId="{7397CD0C-1228-4277-9759-ED0A01CFB0A9}" type="presOf" srcId="{17446D9F-C61A-44C9-B4A9-1006E62AC794}" destId="{298A2FA2-FA60-4095-850F-D07D9589233F}" srcOrd="0" destOrd="0" presId="urn:microsoft.com/office/officeart/2005/8/layout/list1"/>
    <dgm:cxn modelId="{DDC534CC-7EE9-4179-BDEA-5E4FD888FCE4}" type="presOf" srcId="{8A1DA627-D0EC-4A2A-80EE-5C91596709F6}" destId="{A69DAD6E-26F1-4730-9154-A6425FA706A0}" srcOrd="0" destOrd="0" presId="urn:microsoft.com/office/officeart/2005/8/layout/list1"/>
    <dgm:cxn modelId="{B45BEC44-5200-4523-93B9-0AEF58B7FBEE}" type="presOf" srcId="{F16A6422-3732-41FC-A357-16C1AD673907}" destId="{9A95C4B2-07A9-433E-A441-009F87A93F0F}" srcOrd="1" destOrd="0" presId="urn:microsoft.com/office/officeart/2005/8/layout/list1"/>
    <dgm:cxn modelId="{E352C30F-8F81-43B8-B184-C752285EFF92}" type="presOf" srcId="{1025E2BB-EFA3-4BC2-A88D-E5F182495573}" destId="{F26D88CF-1DC9-41FB-859A-75B2040D3D62}" srcOrd="0" destOrd="0" presId="urn:microsoft.com/office/officeart/2005/8/layout/list1"/>
    <dgm:cxn modelId="{CFA6CA0A-4977-4631-B193-31A0F661D518}" srcId="{944042AF-B7FE-4494-9A40-87EE2D0B9FC7}" destId="{1025E2BB-EFA3-4BC2-A88D-E5F182495573}" srcOrd="1" destOrd="0" parTransId="{45A15261-5BCF-4A8D-A3DF-226770FD4BA3}" sibTransId="{EF08DEB7-A9A2-477A-B665-4AF6FFAFB6A7}"/>
    <dgm:cxn modelId="{11EDC3B6-02DC-4E22-978E-4B581490611E}" type="presParOf" srcId="{5C4AD839-F07F-45DA-B150-12FEE90D33AB}" destId="{08F19B8C-7C26-4BE7-A36F-9A1B4AEB2055}" srcOrd="0" destOrd="0" presId="urn:microsoft.com/office/officeart/2005/8/layout/list1"/>
    <dgm:cxn modelId="{23324C42-58A7-4138-8ECE-9E81CEECAB52}" type="presParOf" srcId="{08F19B8C-7C26-4BE7-A36F-9A1B4AEB2055}" destId="{BFEF049A-CA33-46A7-ADB0-5C5223ED6EC3}" srcOrd="0" destOrd="0" presId="urn:microsoft.com/office/officeart/2005/8/layout/list1"/>
    <dgm:cxn modelId="{A3248801-8932-4502-BBFA-1DFAD9E4B9AA}" type="presParOf" srcId="{08F19B8C-7C26-4BE7-A36F-9A1B4AEB2055}" destId="{9A95C4B2-07A9-433E-A441-009F87A93F0F}" srcOrd="1" destOrd="0" presId="urn:microsoft.com/office/officeart/2005/8/layout/list1"/>
    <dgm:cxn modelId="{17898E61-63B5-4632-88BC-9ABC43E97228}" type="presParOf" srcId="{5C4AD839-F07F-45DA-B150-12FEE90D33AB}" destId="{4F575BEE-75A4-4612-8C21-FAE96C51C863}" srcOrd="1" destOrd="0" presId="urn:microsoft.com/office/officeart/2005/8/layout/list1"/>
    <dgm:cxn modelId="{F039FBF5-B394-4B41-8691-ADE4BDEC469F}" type="presParOf" srcId="{5C4AD839-F07F-45DA-B150-12FEE90D33AB}" destId="{82DD1900-E77A-4B3A-8E4D-E93CE81B12A6}" srcOrd="2" destOrd="0" presId="urn:microsoft.com/office/officeart/2005/8/layout/list1"/>
    <dgm:cxn modelId="{A6603A6C-03E1-4FD7-B8E9-375F43D86470}" type="presParOf" srcId="{5C4AD839-F07F-45DA-B150-12FEE90D33AB}" destId="{3D216742-8D14-4D98-8689-11C48DC918F4}" srcOrd="3" destOrd="0" presId="urn:microsoft.com/office/officeart/2005/8/layout/list1"/>
    <dgm:cxn modelId="{075893BE-BF4D-4773-A621-E7137C301C1B}" type="presParOf" srcId="{5C4AD839-F07F-45DA-B150-12FEE90D33AB}" destId="{2A6558CB-B05B-4036-B3AA-293FB0923F30}" srcOrd="4" destOrd="0" presId="urn:microsoft.com/office/officeart/2005/8/layout/list1"/>
    <dgm:cxn modelId="{DADA00AA-52FC-4770-81B1-FC9A83788FF1}" type="presParOf" srcId="{2A6558CB-B05B-4036-B3AA-293FB0923F30}" destId="{F26D88CF-1DC9-41FB-859A-75B2040D3D62}" srcOrd="0" destOrd="0" presId="urn:microsoft.com/office/officeart/2005/8/layout/list1"/>
    <dgm:cxn modelId="{4D52FC25-28EC-45DD-916C-6E02E5F44CCC}" type="presParOf" srcId="{2A6558CB-B05B-4036-B3AA-293FB0923F30}" destId="{FFA0DE48-2436-418A-A969-BEF47B29AB62}" srcOrd="1" destOrd="0" presId="urn:microsoft.com/office/officeart/2005/8/layout/list1"/>
    <dgm:cxn modelId="{5BA55F29-C5E4-4214-8321-474B6D378BAF}" type="presParOf" srcId="{5C4AD839-F07F-45DA-B150-12FEE90D33AB}" destId="{01085121-CC61-4D8B-A30A-405CE0E42636}" srcOrd="5" destOrd="0" presId="urn:microsoft.com/office/officeart/2005/8/layout/list1"/>
    <dgm:cxn modelId="{0ADF7571-A940-4703-A85F-6A88248E34FA}" type="presParOf" srcId="{5C4AD839-F07F-45DA-B150-12FEE90D33AB}" destId="{D1A1E54C-E42E-446F-B446-E00FB77B06CD}" srcOrd="6" destOrd="0" presId="urn:microsoft.com/office/officeart/2005/8/layout/list1"/>
    <dgm:cxn modelId="{6DF00310-529E-4721-8F0A-307426690CDE}" type="presParOf" srcId="{5C4AD839-F07F-45DA-B150-12FEE90D33AB}" destId="{33337BCE-137F-419E-8242-A27CB9433475}" srcOrd="7" destOrd="0" presId="urn:microsoft.com/office/officeart/2005/8/layout/list1"/>
    <dgm:cxn modelId="{7B1F5D5A-C45F-4D34-B976-0BA9E9F90159}" type="presParOf" srcId="{5C4AD839-F07F-45DA-B150-12FEE90D33AB}" destId="{A5625F1E-7489-4A03-8AE1-FE04093CFA6A}" srcOrd="8" destOrd="0" presId="urn:microsoft.com/office/officeart/2005/8/layout/list1"/>
    <dgm:cxn modelId="{342CBDD4-F24B-46C8-BB7E-59720C161BED}" type="presParOf" srcId="{A5625F1E-7489-4A03-8AE1-FE04093CFA6A}" destId="{298A2FA2-FA60-4095-850F-D07D9589233F}" srcOrd="0" destOrd="0" presId="urn:microsoft.com/office/officeart/2005/8/layout/list1"/>
    <dgm:cxn modelId="{2CD66E6C-0D0A-47E6-A54D-1A6E7ED8EA9E}" type="presParOf" srcId="{A5625F1E-7489-4A03-8AE1-FE04093CFA6A}" destId="{444FDE9C-16E2-4C9C-A807-ACE32F37BEF5}" srcOrd="1" destOrd="0" presId="urn:microsoft.com/office/officeart/2005/8/layout/list1"/>
    <dgm:cxn modelId="{78A507D7-E39D-41B3-9577-B33EE189EB06}" type="presParOf" srcId="{5C4AD839-F07F-45DA-B150-12FEE90D33AB}" destId="{3F89B9BD-D144-4363-92C1-23B46354CA27}" srcOrd="9" destOrd="0" presId="urn:microsoft.com/office/officeart/2005/8/layout/list1"/>
    <dgm:cxn modelId="{E79DCDE6-A77E-4BA9-A583-1D90280B358C}" type="presParOf" srcId="{5C4AD839-F07F-45DA-B150-12FEE90D33AB}" destId="{B6E07ADC-0028-4324-866F-C3E52E5FA028}" srcOrd="10" destOrd="0" presId="urn:microsoft.com/office/officeart/2005/8/layout/list1"/>
    <dgm:cxn modelId="{276AC984-5F6C-486B-881F-722FA0397AD0}" type="presParOf" srcId="{5C4AD839-F07F-45DA-B150-12FEE90D33AB}" destId="{BC273CB6-B2E2-494B-9C3D-634599713C1A}" srcOrd="11" destOrd="0" presId="urn:microsoft.com/office/officeart/2005/8/layout/list1"/>
    <dgm:cxn modelId="{D3C82338-5398-4B38-9710-C50D61BF7169}" type="presParOf" srcId="{5C4AD839-F07F-45DA-B150-12FEE90D33AB}" destId="{6F168277-3082-4CA8-9227-775191D7A206}" srcOrd="12" destOrd="0" presId="urn:microsoft.com/office/officeart/2005/8/layout/list1"/>
    <dgm:cxn modelId="{4F43DB86-CB6F-488C-BB24-5347E3323F79}" type="presParOf" srcId="{6F168277-3082-4CA8-9227-775191D7A206}" destId="{A69DAD6E-26F1-4730-9154-A6425FA706A0}" srcOrd="0" destOrd="0" presId="urn:microsoft.com/office/officeart/2005/8/layout/list1"/>
    <dgm:cxn modelId="{37D3361C-EA2C-4C5C-B4F0-67DE7CA1A031}" type="presParOf" srcId="{6F168277-3082-4CA8-9227-775191D7A206}" destId="{C81AAF37-0B2E-4B2C-839B-81004BB756EB}" srcOrd="1" destOrd="0" presId="urn:microsoft.com/office/officeart/2005/8/layout/list1"/>
    <dgm:cxn modelId="{0F1E87A1-C46B-4433-B641-8F8BFBABB62F}" type="presParOf" srcId="{5C4AD839-F07F-45DA-B150-12FEE90D33AB}" destId="{BA868A1D-D6C8-46EC-BBFD-DD98DFC4AE21}" srcOrd="13" destOrd="0" presId="urn:microsoft.com/office/officeart/2005/8/layout/list1"/>
    <dgm:cxn modelId="{FA64BF4C-1201-421B-B6D3-D7FA2E033A4E}" type="presParOf" srcId="{5C4AD839-F07F-45DA-B150-12FEE90D33AB}" destId="{0D33E7B7-E707-45D5-AE06-B924F94A77D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A2055A-3469-47A7-8A7F-9037299C5506}" type="doc">
      <dgm:prSet loTypeId="urn:microsoft.com/office/officeart/2005/8/layout/vList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4DA82E9-3997-4E5C-BAD1-01CA6C932344}">
      <dgm:prSet phldrT="[Текст]"/>
      <dgm:spPr/>
      <dgm:t>
        <a:bodyPr/>
        <a:lstStyle/>
        <a:p>
          <a:r>
            <a:rPr lang="ru-RU" dirty="0"/>
            <a:t>Яркая социальная </a:t>
          </a:r>
          <a:r>
            <a:rPr lang="ru-RU" dirty="0" err="1"/>
            <a:t>оценочность</a:t>
          </a:r>
          <a:r>
            <a:rPr lang="ru-RU" dirty="0"/>
            <a:t>, актуализация и обсуждение важных для общества проблем</a:t>
          </a:r>
        </a:p>
      </dgm:t>
    </dgm:pt>
    <dgm:pt modelId="{FE26C716-4DE2-4BD3-8671-BF7B8C42A584}" type="parTrans" cxnId="{53096707-0248-480C-904E-67257FFD2469}">
      <dgm:prSet/>
      <dgm:spPr/>
      <dgm:t>
        <a:bodyPr/>
        <a:lstStyle/>
        <a:p>
          <a:endParaRPr lang="ru-RU"/>
        </a:p>
      </dgm:t>
    </dgm:pt>
    <dgm:pt modelId="{6A3843C6-8A85-428B-9C1A-A80C9E142E15}" type="sibTrans" cxnId="{53096707-0248-480C-904E-67257FFD2469}">
      <dgm:prSet/>
      <dgm:spPr/>
      <dgm:t>
        <a:bodyPr/>
        <a:lstStyle/>
        <a:p>
          <a:endParaRPr lang="ru-RU"/>
        </a:p>
      </dgm:t>
    </dgm:pt>
    <dgm:pt modelId="{1B099959-2BCE-45C4-9888-481E4910A4D7}">
      <dgm:prSet phldrT="[Текст]"/>
      <dgm:spPr/>
      <dgm:t>
        <a:bodyPr/>
        <a:lstStyle/>
        <a:p>
          <a:r>
            <a:rPr lang="ru-RU" dirty="0"/>
            <a:t>Форма публичного обращения к конкретному лицу, к коллективу</a:t>
          </a:r>
        </a:p>
      </dgm:t>
    </dgm:pt>
    <dgm:pt modelId="{78C246A5-68E1-419D-92AB-856FF4F0D29A}" type="parTrans" cxnId="{F0CAC403-FEFE-41D3-AADA-0A83F0E5887E}">
      <dgm:prSet/>
      <dgm:spPr/>
      <dgm:t>
        <a:bodyPr/>
        <a:lstStyle/>
        <a:p>
          <a:endParaRPr lang="ru-RU"/>
        </a:p>
      </dgm:t>
    </dgm:pt>
    <dgm:pt modelId="{50D0473E-C72F-4171-AD17-B109ABF3A054}" type="sibTrans" cxnId="{F0CAC403-FEFE-41D3-AADA-0A83F0E5887E}">
      <dgm:prSet/>
      <dgm:spPr/>
      <dgm:t>
        <a:bodyPr/>
        <a:lstStyle/>
        <a:p>
          <a:endParaRPr lang="ru-RU"/>
        </a:p>
      </dgm:t>
    </dgm:pt>
    <dgm:pt modelId="{E7A50874-D191-4782-93AC-64393DB327A4}">
      <dgm:prSet phldrT="[Текст]"/>
      <dgm:spPr/>
      <dgm:t>
        <a:bodyPr/>
        <a:lstStyle/>
        <a:p>
          <a:r>
            <a:rPr lang="ru-RU" dirty="0"/>
            <a:t>Построено как монолог, как интимный диалог, как ораторское выступление и др. </a:t>
          </a:r>
        </a:p>
      </dgm:t>
    </dgm:pt>
    <dgm:pt modelId="{8079753D-9FB2-4698-98F0-F3689311C398}" type="parTrans" cxnId="{027FF050-2770-47C7-90D2-DC48B441DFF8}">
      <dgm:prSet/>
      <dgm:spPr/>
      <dgm:t>
        <a:bodyPr/>
        <a:lstStyle/>
        <a:p>
          <a:endParaRPr lang="ru-RU"/>
        </a:p>
      </dgm:t>
    </dgm:pt>
    <dgm:pt modelId="{0CEB5A2D-D386-4E08-824D-0AD1017A9822}" type="sibTrans" cxnId="{027FF050-2770-47C7-90D2-DC48B441DFF8}">
      <dgm:prSet/>
      <dgm:spPr/>
      <dgm:t>
        <a:bodyPr/>
        <a:lstStyle/>
        <a:p>
          <a:endParaRPr lang="ru-RU"/>
        </a:p>
      </dgm:t>
    </dgm:pt>
    <dgm:pt modelId="{36D9CE0C-5529-4947-972D-A5B3FEBF3795}">
      <dgm:prSet phldrT="[Текст]"/>
      <dgm:spPr/>
      <dgm:t>
        <a:bodyPr/>
        <a:lstStyle/>
        <a:p>
          <a:r>
            <a:rPr lang="ru-RU" dirty="0"/>
            <a:t>Перенесение внимания с описания самой ситуации на личность адресата внимание, на собственное восприятие проблемы и др. </a:t>
          </a:r>
        </a:p>
        <a:p>
          <a:endParaRPr lang="ru-RU" dirty="0"/>
        </a:p>
      </dgm:t>
    </dgm:pt>
    <dgm:pt modelId="{7FEFAE89-BB35-4D91-835E-53E9FE6191D9}" type="parTrans" cxnId="{BA30B62A-B4F2-4BC9-8539-149C9AD2E8C7}">
      <dgm:prSet/>
      <dgm:spPr/>
      <dgm:t>
        <a:bodyPr/>
        <a:lstStyle/>
        <a:p>
          <a:endParaRPr lang="ru-RU"/>
        </a:p>
      </dgm:t>
    </dgm:pt>
    <dgm:pt modelId="{C4EE2932-9649-417A-A9B4-A78EE77A3DC9}" type="sibTrans" cxnId="{BA30B62A-B4F2-4BC9-8539-149C9AD2E8C7}">
      <dgm:prSet/>
      <dgm:spPr/>
      <dgm:t>
        <a:bodyPr/>
        <a:lstStyle/>
        <a:p>
          <a:endParaRPr lang="ru-RU"/>
        </a:p>
      </dgm:t>
    </dgm:pt>
    <dgm:pt modelId="{5DD7674F-C332-4D1B-A796-BDEFB7280F8B}" type="pres">
      <dgm:prSet presAssocID="{11A2055A-3469-47A7-8A7F-9037299C550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846F36-3B10-426C-8FA0-FC550F9B1C8E}" type="pres">
      <dgm:prSet presAssocID="{B4DA82E9-3997-4E5C-BAD1-01CA6C932344}" presName="comp" presStyleCnt="0"/>
      <dgm:spPr/>
    </dgm:pt>
    <dgm:pt modelId="{E9B48309-63D3-48A6-A2F4-774B1F6701DD}" type="pres">
      <dgm:prSet presAssocID="{B4DA82E9-3997-4E5C-BAD1-01CA6C932344}" presName="box" presStyleLbl="node1" presStyleIdx="0" presStyleCnt="4"/>
      <dgm:spPr/>
      <dgm:t>
        <a:bodyPr/>
        <a:lstStyle/>
        <a:p>
          <a:endParaRPr lang="ru-RU"/>
        </a:p>
      </dgm:t>
    </dgm:pt>
    <dgm:pt modelId="{3364348A-4653-49A9-941B-F91A3CEE11E0}" type="pres">
      <dgm:prSet presAssocID="{B4DA82E9-3997-4E5C-BAD1-01CA6C932344}" presName="img" presStyleLbl="fgImgPlace1" presStyleIdx="0" presStyleCnt="4" custScaleX="5551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Маркетинг"/>
        </a:ext>
      </dgm:extLst>
    </dgm:pt>
    <dgm:pt modelId="{021D82A3-3652-4478-A8E1-CCE3CC323FFC}" type="pres">
      <dgm:prSet presAssocID="{B4DA82E9-3997-4E5C-BAD1-01CA6C932344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BF48F-547C-4C6C-9278-86B7427626C0}" type="pres">
      <dgm:prSet presAssocID="{6A3843C6-8A85-428B-9C1A-A80C9E142E15}" presName="spacer" presStyleCnt="0"/>
      <dgm:spPr/>
    </dgm:pt>
    <dgm:pt modelId="{7E5DDA15-5A72-45A6-9D39-90A8C248FF3B}" type="pres">
      <dgm:prSet presAssocID="{1B099959-2BCE-45C4-9888-481E4910A4D7}" presName="comp" presStyleCnt="0"/>
      <dgm:spPr/>
    </dgm:pt>
    <dgm:pt modelId="{D814CA99-14AE-4211-9F2B-01201882ABB7}" type="pres">
      <dgm:prSet presAssocID="{1B099959-2BCE-45C4-9888-481E4910A4D7}" presName="box" presStyleLbl="node1" presStyleIdx="1" presStyleCnt="4"/>
      <dgm:spPr/>
      <dgm:t>
        <a:bodyPr/>
        <a:lstStyle/>
        <a:p>
          <a:endParaRPr lang="ru-RU"/>
        </a:p>
      </dgm:t>
    </dgm:pt>
    <dgm:pt modelId="{1468351C-0790-4E91-9191-FF261D5474D8}" type="pres">
      <dgm:prSet presAssocID="{1B099959-2BCE-45C4-9888-481E4910A4D7}" presName="img" presStyleLbl="fgImgPlace1" presStyleIdx="1" presStyleCnt="4" custScaleX="555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Группа людей"/>
        </a:ext>
      </dgm:extLst>
    </dgm:pt>
    <dgm:pt modelId="{3AC0D39E-A962-4321-917F-014F53A20F1A}" type="pres">
      <dgm:prSet presAssocID="{1B099959-2BCE-45C4-9888-481E4910A4D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B55A01-8A99-4767-8BF8-24E9FEF85DF4}" type="pres">
      <dgm:prSet presAssocID="{50D0473E-C72F-4171-AD17-B109ABF3A054}" presName="spacer" presStyleCnt="0"/>
      <dgm:spPr/>
    </dgm:pt>
    <dgm:pt modelId="{0BBE2F2D-9D11-4AC7-A8A3-21A5D7B1CC54}" type="pres">
      <dgm:prSet presAssocID="{E7A50874-D191-4782-93AC-64393DB327A4}" presName="comp" presStyleCnt="0"/>
      <dgm:spPr/>
    </dgm:pt>
    <dgm:pt modelId="{9B91A1A8-5CD0-41B0-B7D7-87ECA1A18638}" type="pres">
      <dgm:prSet presAssocID="{E7A50874-D191-4782-93AC-64393DB327A4}" presName="box" presStyleLbl="node1" presStyleIdx="2" presStyleCnt="4"/>
      <dgm:spPr/>
      <dgm:t>
        <a:bodyPr/>
        <a:lstStyle/>
        <a:p>
          <a:endParaRPr lang="ru-RU"/>
        </a:p>
      </dgm:t>
    </dgm:pt>
    <dgm:pt modelId="{5AADB171-894C-4835-B173-04B9E9D79E1E}" type="pres">
      <dgm:prSet presAssocID="{E7A50874-D191-4782-93AC-64393DB327A4}" presName="img" presStyleLbl="fgImgPlace1" presStyleIdx="2" presStyleCnt="4" custScaleX="5754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 t="-18000" b="-18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Конференц-зал"/>
        </a:ext>
      </dgm:extLst>
    </dgm:pt>
    <dgm:pt modelId="{856380A1-4E91-41D1-B4E2-1BBF4273397C}" type="pres">
      <dgm:prSet presAssocID="{E7A50874-D191-4782-93AC-64393DB327A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DE4FD0-47F3-43D5-B6EA-DD2F00931055}" type="pres">
      <dgm:prSet presAssocID="{0CEB5A2D-D386-4E08-824D-0AD1017A9822}" presName="spacer" presStyleCnt="0"/>
      <dgm:spPr/>
    </dgm:pt>
    <dgm:pt modelId="{0CDE83DF-38BD-4188-99CE-A9A1C31776DA}" type="pres">
      <dgm:prSet presAssocID="{36D9CE0C-5529-4947-972D-A5B3FEBF3795}" presName="comp" presStyleCnt="0"/>
      <dgm:spPr/>
    </dgm:pt>
    <dgm:pt modelId="{8B8CDBF8-D575-413B-BC85-F0EF42BEF629}" type="pres">
      <dgm:prSet presAssocID="{36D9CE0C-5529-4947-972D-A5B3FEBF3795}" presName="box" presStyleLbl="node1" presStyleIdx="3" presStyleCnt="4"/>
      <dgm:spPr/>
      <dgm:t>
        <a:bodyPr/>
        <a:lstStyle/>
        <a:p>
          <a:endParaRPr lang="ru-RU"/>
        </a:p>
      </dgm:t>
    </dgm:pt>
    <dgm:pt modelId="{1EC010B0-8C97-4DD7-B18E-0EC5857EC100}" type="pres">
      <dgm:prSet presAssocID="{36D9CE0C-5529-4947-972D-A5B3FEBF3795}" presName="img" presStyleLbl="fgImgPlace1" presStyleIdx="3" presStyleCnt="4" custScaleX="59583" custLinFactNeighborX="152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Голова с шестеренками"/>
        </a:ext>
      </dgm:extLst>
    </dgm:pt>
    <dgm:pt modelId="{0122735F-BC77-4662-B8CC-B3CB1FE894BA}" type="pres">
      <dgm:prSet presAssocID="{36D9CE0C-5529-4947-972D-A5B3FEBF3795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CAC403-FEFE-41D3-AADA-0A83F0E5887E}" srcId="{11A2055A-3469-47A7-8A7F-9037299C5506}" destId="{1B099959-2BCE-45C4-9888-481E4910A4D7}" srcOrd="1" destOrd="0" parTransId="{78C246A5-68E1-419D-92AB-856FF4F0D29A}" sibTransId="{50D0473E-C72F-4171-AD17-B109ABF3A054}"/>
    <dgm:cxn modelId="{518C0898-9DCC-42AC-961E-7750F2A2C13A}" type="presOf" srcId="{1B099959-2BCE-45C4-9888-481E4910A4D7}" destId="{D814CA99-14AE-4211-9F2B-01201882ABB7}" srcOrd="0" destOrd="0" presId="urn:microsoft.com/office/officeart/2005/8/layout/vList4"/>
    <dgm:cxn modelId="{027FF050-2770-47C7-90D2-DC48B441DFF8}" srcId="{11A2055A-3469-47A7-8A7F-9037299C5506}" destId="{E7A50874-D191-4782-93AC-64393DB327A4}" srcOrd="2" destOrd="0" parTransId="{8079753D-9FB2-4698-98F0-F3689311C398}" sibTransId="{0CEB5A2D-D386-4E08-824D-0AD1017A9822}"/>
    <dgm:cxn modelId="{FF7DD702-2840-4B7B-80E3-669A4D15DB89}" type="presOf" srcId="{E7A50874-D191-4782-93AC-64393DB327A4}" destId="{856380A1-4E91-41D1-B4E2-1BBF4273397C}" srcOrd="1" destOrd="0" presId="urn:microsoft.com/office/officeart/2005/8/layout/vList4"/>
    <dgm:cxn modelId="{FD3249DF-B88B-4F69-A4FA-42172E74249F}" type="presOf" srcId="{36D9CE0C-5529-4947-972D-A5B3FEBF3795}" destId="{8B8CDBF8-D575-413B-BC85-F0EF42BEF629}" srcOrd="0" destOrd="0" presId="urn:microsoft.com/office/officeart/2005/8/layout/vList4"/>
    <dgm:cxn modelId="{BA30B62A-B4F2-4BC9-8539-149C9AD2E8C7}" srcId="{11A2055A-3469-47A7-8A7F-9037299C5506}" destId="{36D9CE0C-5529-4947-972D-A5B3FEBF3795}" srcOrd="3" destOrd="0" parTransId="{7FEFAE89-BB35-4D91-835E-53E9FE6191D9}" sibTransId="{C4EE2932-9649-417A-A9B4-A78EE77A3DC9}"/>
    <dgm:cxn modelId="{F59F5B3F-FD88-47B8-A7C0-5532081B11FE}" type="presOf" srcId="{11A2055A-3469-47A7-8A7F-9037299C5506}" destId="{5DD7674F-C332-4D1B-A796-BDEFB7280F8B}" srcOrd="0" destOrd="0" presId="urn:microsoft.com/office/officeart/2005/8/layout/vList4"/>
    <dgm:cxn modelId="{600C5918-A5AE-488C-9CD6-589FCDE4EC9A}" type="presOf" srcId="{1B099959-2BCE-45C4-9888-481E4910A4D7}" destId="{3AC0D39E-A962-4321-917F-014F53A20F1A}" srcOrd="1" destOrd="0" presId="urn:microsoft.com/office/officeart/2005/8/layout/vList4"/>
    <dgm:cxn modelId="{A62DCB7C-240E-4B88-9F39-A2D7904726BE}" type="presOf" srcId="{B4DA82E9-3997-4E5C-BAD1-01CA6C932344}" destId="{E9B48309-63D3-48A6-A2F4-774B1F6701DD}" srcOrd="0" destOrd="0" presId="urn:microsoft.com/office/officeart/2005/8/layout/vList4"/>
    <dgm:cxn modelId="{0C3E10D6-479F-4259-8CD6-42AD12D9425D}" type="presOf" srcId="{36D9CE0C-5529-4947-972D-A5B3FEBF3795}" destId="{0122735F-BC77-4662-B8CC-B3CB1FE894BA}" srcOrd="1" destOrd="0" presId="urn:microsoft.com/office/officeart/2005/8/layout/vList4"/>
    <dgm:cxn modelId="{53096707-0248-480C-904E-67257FFD2469}" srcId="{11A2055A-3469-47A7-8A7F-9037299C5506}" destId="{B4DA82E9-3997-4E5C-BAD1-01CA6C932344}" srcOrd="0" destOrd="0" parTransId="{FE26C716-4DE2-4BD3-8671-BF7B8C42A584}" sibTransId="{6A3843C6-8A85-428B-9C1A-A80C9E142E15}"/>
    <dgm:cxn modelId="{E763CE61-4A76-480C-AB8C-26060ECD62C9}" type="presOf" srcId="{E7A50874-D191-4782-93AC-64393DB327A4}" destId="{9B91A1A8-5CD0-41B0-B7D7-87ECA1A18638}" srcOrd="0" destOrd="0" presId="urn:microsoft.com/office/officeart/2005/8/layout/vList4"/>
    <dgm:cxn modelId="{D8A4A9CD-D1B4-47B8-B1E9-CF21498FE0C1}" type="presOf" srcId="{B4DA82E9-3997-4E5C-BAD1-01CA6C932344}" destId="{021D82A3-3652-4478-A8E1-CCE3CC323FFC}" srcOrd="1" destOrd="0" presId="urn:microsoft.com/office/officeart/2005/8/layout/vList4"/>
    <dgm:cxn modelId="{C2ED377B-BE9F-49EB-9558-59A58E9ACF6D}" type="presParOf" srcId="{5DD7674F-C332-4D1B-A796-BDEFB7280F8B}" destId="{47846F36-3B10-426C-8FA0-FC550F9B1C8E}" srcOrd="0" destOrd="0" presId="urn:microsoft.com/office/officeart/2005/8/layout/vList4"/>
    <dgm:cxn modelId="{92608DE6-7265-40A2-B94F-4D46F290393B}" type="presParOf" srcId="{47846F36-3B10-426C-8FA0-FC550F9B1C8E}" destId="{E9B48309-63D3-48A6-A2F4-774B1F6701DD}" srcOrd="0" destOrd="0" presId="urn:microsoft.com/office/officeart/2005/8/layout/vList4"/>
    <dgm:cxn modelId="{B9BF0FB7-8D4D-47EB-A02E-1A8E412A173E}" type="presParOf" srcId="{47846F36-3B10-426C-8FA0-FC550F9B1C8E}" destId="{3364348A-4653-49A9-941B-F91A3CEE11E0}" srcOrd="1" destOrd="0" presId="urn:microsoft.com/office/officeart/2005/8/layout/vList4"/>
    <dgm:cxn modelId="{A9A6BFD5-6129-4653-A3F6-DEAD6A4B528A}" type="presParOf" srcId="{47846F36-3B10-426C-8FA0-FC550F9B1C8E}" destId="{021D82A3-3652-4478-A8E1-CCE3CC323FFC}" srcOrd="2" destOrd="0" presId="urn:microsoft.com/office/officeart/2005/8/layout/vList4"/>
    <dgm:cxn modelId="{A38928E4-A857-425D-AFCE-6BFD55D1F19C}" type="presParOf" srcId="{5DD7674F-C332-4D1B-A796-BDEFB7280F8B}" destId="{ADCBF48F-547C-4C6C-9278-86B7427626C0}" srcOrd="1" destOrd="0" presId="urn:microsoft.com/office/officeart/2005/8/layout/vList4"/>
    <dgm:cxn modelId="{57E2361B-26E8-4A97-87F3-DE8528EDE147}" type="presParOf" srcId="{5DD7674F-C332-4D1B-A796-BDEFB7280F8B}" destId="{7E5DDA15-5A72-45A6-9D39-90A8C248FF3B}" srcOrd="2" destOrd="0" presId="urn:microsoft.com/office/officeart/2005/8/layout/vList4"/>
    <dgm:cxn modelId="{FF5B44D0-5848-4D83-9938-0D1902B4880E}" type="presParOf" srcId="{7E5DDA15-5A72-45A6-9D39-90A8C248FF3B}" destId="{D814CA99-14AE-4211-9F2B-01201882ABB7}" srcOrd="0" destOrd="0" presId="urn:microsoft.com/office/officeart/2005/8/layout/vList4"/>
    <dgm:cxn modelId="{6AFFBE9A-DD2D-420E-9A95-7681B7C71EB2}" type="presParOf" srcId="{7E5DDA15-5A72-45A6-9D39-90A8C248FF3B}" destId="{1468351C-0790-4E91-9191-FF261D5474D8}" srcOrd="1" destOrd="0" presId="urn:microsoft.com/office/officeart/2005/8/layout/vList4"/>
    <dgm:cxn modelId="{380108A7-F4A4-4D25-A0D5-84DA94DECC1F}" type="presParOf" srcId="{7E5DDA15-5A72-45A6-9D39-90A8C248FF3B}" destId="{3AC0D39E-A962-4321-917F-014F53A20F1A}" srcOrd="2" destOrd="0" presId="urn:microsoft.com/office/officeart/2005/8/layout/vList4"/>
    <dgm:cxn modelId="{9CC33D44-44D2-4490-AF34-6C6B17D05EBC}" type="presParOf" srcId="{5DD7674F-C332-4D1B-A796-BDEFB7280F8B}" destId="{56B55A01-8A99-4767-8BF8-24E9FEF85DF4}" srcOrd="3" destOrd="0" presId="urn:microsoft.com/office/officeart/2005/8/layout/vList4"/>
    <dgm:cxn modelId="{4BCD1DF0-0A10-45D4-A615-0B1CC70CB675}" type="presParOf" srcId="{5DD7674F-C332-4D1B-A796-BDEFB7280F8B}" destId="{0BBE2F2D-9D11-4AC7-A8A3-21A5D7B1CC54}" srcOrd="4" destOrd="0" presId="urn:microsoft.com/office/officeart/2005/8/layout/vList4"/>
    <dgm:cxn modelId="{82F93934-FB52-44B2-8E01-A6C60C1B038E}" type="presParOf" srcId="{0BBE2F2D-9D11-4AC7-A8A3-21A5D7B1CC54}" destId="{9B91A1A8-5CD0-41B0-B7D7-87ECA1A18638}" srcOrd="0" destOrd="0" presId="urn:microsoft.com/office/officeart/2005/8/layout/vList4"/>
    <dgm:cxn modelId="{1C518DE7-CB40-478C-93A3-AB797B1E7CE1}" type="presParOf" srcId="{0BBE2F2D-9D11-4AC7-A8A3-21A5D7B1CC54}" destId="{5AADB171-894C-4835-B173-04B9E9D79E1E}" srcOrd="1" destOrd="0" presId="urn:microsoft.com/office/officeart/2005/8/layout/vList4"/>
    <dgm:cxn modelId="{C0EDD22B-EF72-4B1D-8D03-EFA60E70953A}" type="presParOf" srcId="{0BBE2F2D-9D11-4AC7-A8A3-21A5D7B1CC54}" destId="{856380A1-4E91-41D1-B4E2-1BBF4273397C}" srcOrd="2" destOrd="0" presId="urn:microsoft.com/office/officeart/2005/8/layout/vList4"/>
    <dgm:cxn modelId="{195F0CC1-65C8-4FF3-B992-A7DDE7F0B297}" type="presParOf" srcId="{5DD7674F-C332-4D1B-A796-BDEFB7280F8B}" destId="{86DE4FD0-47F3-43D5-B6EA-DD2F00931055}" srcOrd="5" destOrd="0" presId="urn:microsoft.com/office/officeart/2005/8/layout/vList4"/>
    <dgm:cxn modelId="{ECDF49F1-D023-4BA4-A388-C6F56AD35AA0}" type="presParOf" srcId="{5DD7674F-C332-4D1B-A796-BDEFB7280F8B}" destId="{0CDE83DF-38BD-4188-99CE-A9A1C31776DA}" srcOrd="6" destOrd="0" presId="urn:microsoft.com/office/officeart/2005/8/layout/vList4"/>
    <dgm:cxn modelId="{2A2C7F77-D972-408A-BA73-3EC5B95B46F1}" type="presParOf" srcId="{0CDE83DF-38BD-4188-99CE-A9A1C31776DA}" destId="{8B8CDBF8-D575-413B-BC85-F0EF42BEF629}" srcOrd="0" destOrd="0" presId="urn:microsoft.com/office/officeart/2005/8/layout/vList4"/>
    <dgm:cxn modelId="{01831919-F5B8-426C-B362-F4DB29965BDA}" type="presParOf" srcId="{0CDE83DF-38BD-4188-99CE-A9A1C31776DA}" destId="{1EC010B0-8C97-4DD7-B18E-0EC5857EC100}" srcOrd="1" destOrd="0" presId="urn:microsoft.com/office/officeart/2005/8/layout/vList4"/>
    <dgm:cxn modelId="{E7C0EF7A-464C-4B4A-A792-B9AF8A293B20}" type="presParOf" srcId="{0CDE83DF-38BD-4188-99CE-A9A1C31776DA}" destId="{0122735F-BC77-4662-B8CC-B3CB1FE894B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D0EDEC2-1621-44B1-9301-C17806058130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80E9B9-C20F-44CB-97F0-25536A8A4793}">
      <dgm:prSet phldrT="[Текст]"/>
      <dgm:spPr/>
      <dgm:t>
        <a:bodyPr/>
        <a:lstStyle/>
        <a:p>
          <a:r>
            <a:rPr lang="ru-RU" dirty="0"/>
            <a:t>Обучающая и воспитывающая функции</a:t>
          </a:r>
        </a:p>
      </dgm:t>
    </dgm:pt>
    <dgm:pt modelId="{24440485-0604-42BA-9F83-CBA14DB7D337}" type="parTrans" cxnId="{0DA94EB4-B755-4AF2-B066-478AF4D3E156}">
      <dgm:prSet/>
      <dgm:spPr/>
      <dgm:t>
        <a:bodyPr/>
        <a:lstStyle/>
        <a:p>
          <a:endParaRPr lang="ru-RU"/>
        </a:p>
      </dgm:t>
    </dgm:pt>
    <dgm:pt modelId="{0A77DBB0-2738-4024-BE58-998873F7D0D9}" type="sibTrans" cxnId="{0DA94EB4-B755-4AF2-B066-478AF4D3E156}">
      <dgm:prSet/>
      <dgm:spPr/>
      <dgm:t>
        <a:bodyPr/>
        <a:lstStyle/>
        <a:p>
          <a:endParaRPr lang="ru-RU"/>
        </a:p>
      </dgm:t>
    </dgm:pt>
    <dgm:pt modelId="{8B9B8671-5FBA-4546-AC3D-A5D307743A0C}">
      <dgm:prSet phldrT="[Текст]"/>
      <dgm:spPr/>
      <dgm:t>
        <a:bodyPr/>
        <a:lstStyle/>
        <a:p>
          <a:r>
            <a:rPr lang="ru-RU" dirty="0"/>
            <a:t>Установка на развлечение</a:t>
          </a:r>
        </a:p>
      </dgm:t>
    </dgm:pt>
    <dgm:pt modelId="{9CADA992-C024-4F3B-9FA3-3306F4381507}" type="parTrans" cxnId="{B44E1BA1-D10F-48BD-850A-1B548E70CBC9}">
      <dgm:prSet/>
      <dgm:spPr/>
      <dgm:t>
        <a:bodyPr/>
        <a:lstStyle/>
        <a:p>
          <a:endParaRPr lang="ru-RU"/>
        </a:p>
      </dgm:t>
    </dgm:pt>
    <dgm:pt modelId="{B890918A-F8D7-42DB-BCE9-16FED35D9BF2}" type="sibTrans" cxnId="{B44E1BA1-D10F-48BD-850A-1B548E70CBC9}">
      <dgm:prSet/>
      <dgm:spPr/>
      <dgm:t>
        <a:bodyPr/>
        <a:lstStyle/>
        <a:p>
          <a:endParaRPr lang="ru-RU"/>
        </a:p>
      </dgm:t>
    </dgm:pt>
    <dgm:pt modelId="{68171536-3F84-4A10-84B8-FE87AA31C9E6}">
      <dgm:prSet phldrT="[Текст]" custT="1"/>
      <dgm:spPr/>
      <dgm:t>
        <a:bodyPr/>
        <a:lstStyle/>
        <a:p>
          <a:r>
            <a:rPr lang="ru-RU" sz="1400" dirty="0"/>
            <a:t>Повествовательность сюжета</a:t>
          </a:r>
        </a:p>
      </dgm:t>
    </dgm:pt>
    <dgm:pt modelId="{E374FC1A-F9C7-40E5-8930-453C489C00D4}" type="parTrans" cxnId="{C2799DDF-CFA5-4BBB-AA70-A3874A7E2AF5}">
      <dgm:prSet/>
      <dgm:spPr/>
      <dgm:t>
        <a:bodyPr/>
        <a:lstStyle/>
        <a:p>
          <a:endParaRPr lang="ru-RU"/>
        </a:p>
      </dgm:t>
    </dgm:pt>
    <dgm:pt modelId="{63D7A14E-4572-4C1F-A158-F64D1B5292F2}" type="sibTrans" cxnId="{C2799DDF-CFA5-4BBB-AA70-A3874A7E2AF5}">
      <dgm:prSet/>
      <dgm:spPr/>
      <dgm:t>
        <a:bodyPr/>
        <a:lstStyle/>
        <a:p>
          <a:endParaRPr lang="ru-RU"/>
        </a:p>
      </dgm:t>
    </dgm:pt>
    <dgm:pt modelId="{1D42521C-6563-4F37-AD5A-EA2E0EA45DFC}">
      <dgm:prSet phldrT="[Текст]"/>
      <dgm:spPr/>
      <dgm:t>
        <a:bodyPr/>
        <a:lstStyle/>
        <a:p>
          <a:r>
            <a:rPr lang="ru-RU" dirty="0"/>
            <a:t>Установка на вымысел</a:t>
          </a:r>
        </a:p>
      </dgm:t>
    </dgm:pt>
    <dgm:pt modelId="{A422419A-681C-4791-93CF-0D76D63D3695}" type="parTrans" cxnId="{9E77085C-918F-4BA5-B732-5F3ED5752DD7}">
      <dgm:prSet/>
      <dgm:spPr/>
      <dgm:t>
        <a:bodyPr/>
        <a:lstStyle/>
        <a:p>
          <a:endParaRPr lang="ru-RU"/>
        </a:p>
      </dgm:t>
    </dgm:pt>
    <dgm:pt modelId="{EDD4F191-07F8-4BA2-8B91-DE335D402B17}" type="sibTrans" cxnId="{9E77085C-918F-4BA5-B732-5F3ED5752DD7}">
      <dgm:prSet/>
      <dgm:spPr/>
      <dgm:t>
        <a:bodyPr/>
        <a:lstStyle/>
        <a:p>
          <a:endParaRPr lang="ru-RU"/>
        </a:p>
      </dgm:t>
    </dgm:pt>
    <dgm:pt modelId="{28343937-B106-4104-8F52-24E714BEAA01}">
      <dgm:prSet phldrT="[Текст]"/>
      <dgm:spPr/>
      <dgm:t>
        <a:bodyPr/>
        <a:lstStyle/>
        <a:p>
          <a:r>
            <a:rPr lang="ru-RU" dirty="0"/>
            <a:t>Идея торжества добра над злом, жизни над смертью</a:t>
          </a:r>
        </a:p>
      </dgm:t>
    </dgm:pt>
    <dgm:pt modelId="{13FCDBAD-DD46-4929-B45F-10259FE40ED0}" type="parTrans" cxnId="{BC9F7873-EFC2-45E7-8901-B28488D3D58B}">
      <dgm:prSet/>
      <dgm:spPr/>
      <dgm:t>
        <a:bodyPr/>
        <a:lstStyle/>
        <a:p>
          <a:endParaRPr lang="ru-RU"/>
        </a:p>
      </dgm:t>
    </dgm:pt>
    <dgm:pt modelId="{3C8DAD8D-23B0-49C9-9D68-B3B925864E2F}" type="sibTrans" cxnId="{BC9F7873-EFC2-45E7-8901-B28488D3D58B}">
      <dgm:prSet/>
      <dgm:spPr/>
      <dgm:t>
        <a:bodyPr/>
        <a:lstStyle/>
        <a:p>
          <a:endParaRPr lang="ru-RU"/>
        </a:p>
      </dgm:t>
    </dgm:pt>
    <dgm:pt modelId="{BF748817-3AEA-4B8D-AD69-727B7D3368A7}">
      <dgm:prSet phldrT="[Текст]"/>
      <dgm:spPr/>
      <dgm:t>
        <a:bodyPr/>
        <a:lstStyle/>
        <a:p>
          <a:r>
            <a:rPr lang="ru-RU" dirty="0"/>
            <a:t>Особая сказочная реальность </a:t>
          </a:r>
        </a:p>
      </dgm:t>
    </dgm:pt>
    <dgm:pt modelId="{97E4FD8B-C8FE-4ED7-A541-D96FF915DD85}" type="parTrans" cxnId="{0CCDB6B0-C908-49EB-834C-794DD29F038F}">
      <dgm:prSet/>
      <dgm:spPr/>
      <dgm:t>
        <a:bodyPr/>
        <a:lstStyle/>
        <a:p>
          <a:endParaRPr lang="ru-RU"/>
        </a:p>
      </dgm:t>
    </dgm:pt>
    <dgm:pt modelId="{F29D0636-1148-417D-B406-4DE22844396B}" type="sibTrans" cxnId="{0CCDB6B0-C908-49EB-834C-794DD29F038F}">
      <dgm:prSet/>
      <dgm:spPr/>
      <dgm:t>
        <a:bodyPr/>
        <a:lstStyle/>
        <a:p>
          <a:endParaRPr lang="ru-RU"/>
        </a:p>
      </dgm:t>
    </dgm:pt>
    <dgm:pt modelId="{CA9063E2-6BBD-4B84-804B-95D97CABE8F9}">
      <dgm:prSet phldrT="[Текст]"/>
      <dgm:spPr/>
      <dgm:t>
        <a:bodyPr/>
        <a:lstStyle/>
        <a:p>
          <a:r>
            <a:rPr lang="ru-RU" dirty="0"/>
            <a:t>Взаимоисключающие в реальности события, вымышленные миры и существа, магические предметы, волшебные свойства героев </a:t>
          </a:r>
        </a:p>
      </dgm:t>
    </dgm:pt>
    <dgm:pt modelId="{C83D754E-FA59-4222-9542-9ED2D4A0AFFD}" type="parTrans" cxnId="{7C51A6D6-8A46-4E57-800A-CA12EAFA8656}">
      <dgm:prSet/>
      <dgm:spPr/>
      <dgm:t>
        <a:bodyPr/>
        <a:lstStyle/>
        <a:p>
          <a:endParaRPr lang="ru-RU"/>
        </a:p>
      </dgm:t>
    </dgm:pt>
    <dgm:pt modelId="{F57C1F33-4939-4031-85E3-B4FBE2A5D11B}" type="sibTrans" cxnId="{7C51A6D6-8A46-4E57-800A-CA12EAFA8656}">
      <dgm:prSet/>
      <dgm:spPr/>
      <dgm:t>
        <a:bodyPr/>
        <a:lstStyle/>
        <a:p>
          <a:endParaRPr lang="ru-RU"/>
        </a:p>
      </dgm:t>
    </dgm:pt>
    <dgm:pt modelId="{F11B8629-1E9C-4C71-A8C8-711EE1BA8A85}">
      <dgm:prSet phldrT="[Текст]"/>
      <dgm:spPr/>
      <dgm:t>
        <a:bodyPr/>
        <a:lstStyle/>
        <a:p>
          <a:r>
            <a:rPr lang="ru-RU" dirty="0"/>
            <a:t>Сюжет занимателен и необычен, всегда завершен: все события в сказке доведены до конца</a:t>
          </a:r>
        </a:p>
      </dgm:t>
    </dgm:pt>
    <dgm:pt modelId="{166956EC-3AD3-4CF8-B46B-D129DDB7E640}" type="sibTrans" cxnId="{CC4DA5C0-F6E1-4072-866C-8A6BFCE705A6}">
      <dgm:prSet/>
      <dgm:spPr/>
      <dgm:t>
        <a:bodyPr/>
        <a:lstStyle/>
        <a:p>
          <a:endParaRPr lang="ru-RU"/>
        </a:p>
      </dgm:t>
    </dgm:pt>
    <dgm:pt modelId="{2C2FF90E-B01A-47EB-8E2F-23F042D27B4C}" type="parTrans" cxnId="{CC4DA5C0-F6E1-4072-866C-8A6BFCE705A6}">
      <dgm:prSet/>
      <dgm:spPr/>
      <dgm:t>
        <a:bodyPr/>
        <a:lstStyle/>
        <a:p>
          <a:endParaRPr lang="ru-RU"/>
        </a:p>
      </dgm:t>
    </dgm:pt>
    <dgm:pt modelId="{7D3759BC-F24A-4344-8458-AAAC8E29C222}" type="pres">
      <dgm:prSet presAssocID="{8D0EDEC2-1621-44B1-9301-C1780605813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2E16EB-D229-4178-BF90-5753E22FD7E5}" type="pres">
      <dgm:prSet presAssocID="{8D0EDEC2-1621-44B1-9301-C17806058130}" presName="children" presStyleCnt="0"/>
      <dgm:spPr/>
    </dgm:pt>
    <dgm:pt modelId="{D2711BF5-FDB8-4C02-A465-5E76A02BB4C5}" type="pres">
      <dgm:prSet presAssocID="{8D0EDEC2-1621-44B1-9301-C17806058130}" presName="child1group" presStyleCnt="0"/>
      <dgm:spPr/>
    </dgm:pt>
    <dgm:pt modelId="{4ED4312E-BE39-49E1-8657-7ED660B7345D}" type="pres">
      <dgm:prSet presAssocID="{8D0EDEC2-1621-44B1-9301-C17806058130}" presName="child1" presStyleLbl="bgAcc1" presStyleIdx="0" presStyleCnt="4"/>
      <dgm:spPr/>
      <dgm:t>
        <a:bodyPr/>
        <a:lstStyle/>
        <a:p>
          <a:endParaRPr lang="ru-RU"/>
        </a:p>
      </dgm:t>
    </dgm:pt>
    <dgm:pt modelId="{08ED8559-6CB5-43E2-94A7-170F91A05684}" type="pres">
      <dgm:prSet presAssocID="{8D0EDEC2-1621-44B1-9301-C1780605813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2C333-FF05-4DCA-B6FB-36F8DB5FA052}" type="pres">
      <dgm:prSet presAssocID="{8D0EDEC2-1621-44B1-9301-C17806058130}" presName="child2group" presStyleCnt="0"/>
      <dgm:spPr/>
    </dgm:pt>
    <dgm:pt modelId="{328F0862-FFCA-4E45-8823-1990D3998D15}" type="pres">
      <dgm:prSet presAssocID="{8D0EDEC2-1621-44B1-9301-C17806058130}" presName="child2" presStyleLbl="bgAcc1" presStyleIdx="1" presStyleCnt="4"/>
      <dgm:spPr/>
      <dgm:t>
        <a:bodyPr/>
        <a:lstStyle/>
        <a:p>
          <a:endParaRPr lang="ru-RU"/>
        </a:p>
      </dgm:t>
    </dgm:pt>
    <dgm:pt modelId="{D44B59D3-5CB7-4F12-95BD-41B115DEA8D9}" type="pres">
      <dgm:prSet presAssocID="{8D0EDEC2-1621-44B1-9301-C1780605813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C4E347-2DBF-43CF-8485-4137865BEE8E}" type="pres">
      <dgm:prSet presAssocID="{8D0EDEC2-1621-44B1-9301-C17806058130}" presName="child3group" presStyleCnt="0"/>
      <dgm:spPr/>
    </dgm:pt>
    <dgm:pt modelId="{C1B7397A-E06D-4469-9ABB-A242CC288CB6}" type="pres">
      <dgm:prSet presAssocID="{8D0EDEC2-1621-44B1-9301-C17806058130}" presName="child3" presStyleLbl="bgAcc1" presStyleIdx="2" presStyleCnt="4"/>
      <dgm:spPr/>
      <dgm:t>
        <a:bodyPr/>
        <a:lstStyle/>
        <a:p>
          <a:endParaRPr lang="ru-RU"/>
        </a:p>
      </dgm:t>
    </dgm:pt>
    <dgm:pt modelId="{91FB578E-0E11-474A-9721-B2EBD6BEAA5A}" type="pres">
      <dgm:prSet presAssocID="{8D0EDEC2-1621-44B1-9301-C1780605813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5CAFF1-C268-41D0-8BBD-B96D2A190BC2}" type="pres">
      <dgm:prSet presAssocID="{8D0EDEC2-1621-44B1-9301-C17806058130}" presName="child4group" presStyleCnt="0"/>
      <dgm:spPr/>
    </dgm:pt>
    <dgm:pt modelId="{D7DB6238-95BD-4A9C-BF23-4030D1F91C2E}" type="pres">
      <dgm:prSet presAssocID="{8D0EDEC2-1621-44B1-9301-C17806058130}" presName="child4" presStyleLbl="bgAcc1" presStyleIdx="3" presStyleCnt="4"/>
      <dgm:spPr/>
      <dgm:t>
        <a:bodyPr/>
        <a:lstStyle/>
        <a:p>
          <a:endParaRPr lang="ru-RU"/>
        </a:p>
      </dgm:t>
    </dgm:pt>
    <dgm:pt modelId="{EB42F4F9-EEEB-4BE3-99BB-DA401456B721}" type="pres">
      <dgm:prSet presAssocID="{8D0EDEC2-1621-44B1-9301-C1780605813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78B22-199A-492F-8816-5992EF769B5F}" type="pres">
      <dgm:prSet presAssocID="{8D0EDEC2-1621-44B1-9301-C17806058130}" presName="childPlaceholder" presStyleCnt="0"/>
      <dgm:spPr/>
    </dgm:pt>
    <dgm:pt modelId="{691F0B1C-E838-4065-BCD0-4CABA2D12DC9}" type="pres">
      <dgm:prSet presAssocID="{8D0EDEC2-1621-44B1-9301-C17806058130}" presName="circle" presStyleCnt="0"/>
      <dgm:spPr/>
    </dgm:pt>
    <dgm:pt modelId="{E4F2C19A-D14D-4470-989B-5439B5450432}" type="pres">
      <dgm:prSet presAssocID="{8D0EDEC2-1621-44B1-9301-C17806058130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BB592A-8289-4482-8AF5-37816B8907FC}" type="pres">
      <dgm:prSet presAssocID="{8D0EDEC2-1621-44B1-9301-C17806058130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7F854D-837A-484A-9DEF-34CCF346D714}" type="pres">
      <dgm:prSet presAssocID="{8D0EDEC2-1621-44B1-9301-C17806058130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A6FA2-A65E-4BAB-855B-BAC72F2ACAA9}" type="pres">
      <dgm:prSet presAssocID="{8D0EDEC2-1621-44B1-9301-C17806058130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0E96B3-D2A5-417A-A657-3F4183A12067}" type="pres">
      <dgm:prSet presAssocID="{8D0EDEC2-1621-44B1-9301-C17806058130}" presName="quadrantPlaceholder" presStyleCnt="0"/>
      <dgm:spPr/>
    </dgm:pt>
    <dgm:pt modelId="{FD86D9AA-7FF4-4FF8-A40C-B408938E7595}" type="pres">
      <dgm:prSet presAssocID="{8D0EDEC2-1621-44B1-9301-C17806058130}" presName="center1" presStyleLbl="fgShp" presStyleIdx="0" presStyleCnt="2"/>
      <dgm:spPr/>
    </dgm:pt>
    <dgm:pt modelId="{B94C40A0-A956-42A0-ABC5-F011FE4A2AF6}" type="pres">
      <dgm:prSet presAssocID="{8D0EDEC2-1621-44B1-9301-C17806058130}" presName="center2" presStyleLbl="fgShp" presStyleIdx="1" presStyleCnt="2"/>
      <dgm:spPr/>
    </dgm:pt>
  </dgm:ptLst>
  <dgm:cxnLst>
    <dgm:cxn modelId="{CB4B8879-AE77-43E7-BED8-245FE9682DD1}" type="presOf" srcId="{8D0EDEC2-1621-44B1-9301-C17806058130}" destId="{7D3759BC-F24A-4344-8458-AAAC8E29C222}" srcOrd="0" destOrd="0" presId="urn:microsoft.com/office/officeart/2005/8/layout/cycle4"/>
    <dgm:cxn modelId="{F440D2CD-9AF4-48C1-9AC6-B05F75B9F0CF}" type="presOf" srcId="{28343937-B106-4104-8F52-24E714BEAA01}" destId="{357F854D-837A-484A-9DEF-34CCF346D714}" srcOrd="0" destOrd="0" presId="urn:microsoft.com/office/officeart/2005/8/layout/cycle4"/>
    <dgm:cxn modelId="{E57F4FCA-C343-47C6-9EB8-CF835651D1CD}" type="presOf" srcId="{F11B8629-1E9C-4C71-A8C8-711EE1BA8A85}" destId="{C1B7397A-E06D-4469-9ABB-A242CC288CB6}" srcOrd="0" destOrd="0" presId="urn:microsoft.com/office/officeart/2005/8/layout/cycle4"/>
    <dgm:cxn modelId="{5F6A19D0-A0EF-478F-8DC2-4949AC15E2BA}" type="presOf" srcId="{1D42521C-6563-4F37-AD5A-EA2E0EA45DFC}" destId="{328F0862-FFCA-4E45-8823-1990D3998D15}" srcOrd="0" destOrd="0" presId="urn:microsoft.com/office/officeart/2005/8/layout/cycle4"/>
    <dgm:cxn modelId="{B884359B-B352-4B7A-8D20-C9EFA9C1D38B}" type="presOf" srcId="{8B9B8671-5FBA-4546-AC3D-A5D307743A0C}" destId="{08ED8559-6CB5-43E2-94A7-170F91A05684}" srcOrd="1" destOrd="0" presId="urn:microsoft.com/office/officeart/2005/8/layout/cycle4"/>
    <dgm:cxn modelId="{0CCDB6B0-C908-49EB-834C-794DD29F038F}" srcId="{8D0EDEC2-1621-44B1-9301-C17806058130}" destId="{BF748817-3AEA-4B8D-AD69-727B7D3368A7}" srcOrd="3" destOrd="0" parTransId="{97E4FD8B-C8FE-4ED7-A541-D96FF915DD85}" sibTransId="{F29D0636-1148-417D-B406-4DE22844396B}"/>
    <dgm:cxn modelId="{214E80AB-9729-4C05-91CE-C633C9E80984}" type="presOf" srcId="{7880E9B9-C20F-44CB-97F0-25536A8A4793}" destId="{E4F2C19A-D14D-4470-989B-5439B5450432}" srcOrd="0" destOrd="0" presId="urn:microsoft.com/office/officeart/2005/8/layout/cycle4"/>
    <dgm:cxn modelId="{9E77085C-918F-4BA5-B732-5F3ED5752DD7}" srcId="{68171536-3F84-4A10-84B8-FE87AA31C9E6}" destId="{1D42521C-6563-4F37-AD5A-EA2E0EA45DFC}" srcOrd="0" destOrd="0" parTransId="{A422419A-681C-4791-93CF-0D76D63D3695}" sibTransId="{EDD4F191-07F8-4BA2-8B91-DE335D402B17}"/>
    <dgm:cxn modelId="{78613972-25DB-47E6-8C2E-D957CD66C284}" type="presOf" srcId="{1D42521C-6563-4F37-AD5A-EA2E0EA45DFC}" destId="{D44B59D3-5CB7-4F12-95BD-41B115DEA8D9}" srcOrd="1" destOrd="0" presId="urn:microsoft.com/office/officeart/2005/8/layout/cycle4"/>
    <dgm:cxn modelId="{7C51A6D6-8A46-4E57-800A-CA12EAFA8656}" srcId="{BF748817-3AEA-4B8D-AD69-727B7D3368A7}" destId="{CA9063E2-6BBD-4B84-804B-95D97CABE8F9}" srcOrd="0" destOrd="0" parTransId="{C83D754E-FA59-4222-9542-9ED2D4A0AFFD}" sibTransId="{F57C1F33-4939-4031-85E3-B4FBE2A5D11B}"/>
    <dgm:cxn modelId="{373189AC-5855-4840-9719-6825E396AE6E}" type="presOf" srcId="{68171536-3F84-4A10-84B8-FE87AA31C9E6}" destId="{58BB592A-8289-4482-8AF5-37816B8907FC}" srcOrd="0" destOrd="0" presId="urn:microsoft.com/office/officeart/2005/8/layout/cycle4"/>
    <dgm:cxn modelId="{20986BD8-18CD-4433-909F-EE3293442884}" type="presOf" srcId="{CA9063E2-6BBD-4B84-804B-95D97CABE8F9}" destId="{EB42F4F9-EEEB-4BE3-99BB-DA401456B721}" srcOrd="1" destOrd="0" presId="urn:microsoft.com/office/officeart/2005/8/layout/cycle4"/>
    <dgm:cxn modelId="{B621950C-ABC6-4838-A94D-FBFC4F32EC83}" type="presOf" srcId="{CA9063E2-6BBD-4B84-804B-95D97CABE8F9}" destId="{D7DB6238-95BD-4A9C-BF23-4030D1F91C2E}" srcOrd="0" destOrd="0" presId="urn:microsoft.com/office/officeart/2005/8/layout/cycle4"/>
    <dgm:cxn modelId="{CC4DA5C0-F6E1-4072-866C-8A6BFCE705A6}" srcId="{28343937-B106-4104-8F52-24E714BEAA01}" destId="{F11B8629-1E9C-4C71-A8C8-711EE1BA8A85}" srcOrd="0" destOrd="0" parTransId="{2C2FF90E-B01A-47EB-8E2F-23F042D27B4C}" sibTransId="{166956EC-3AD3-4CF8-B46B-D129DDB7E640}"/>
    <dgm:cxn modelId="{0DA94EB4-B755-4AF2-B066-478AF4D3E156}" srcId="{8D0EDEC2-1621-44B1-9301-C17806058130}" destId="{7880E9B9-C20F-44CB-97F0-25536A8A4793}" srcOrd="0" destOrd="0" parTransId="{24440485-0604-42BA-9F83-CBA14DB7D337}" sibTransId="{0A77DBB0-2738-4024-BE58-998873F7D0D9}"/>
    <dgm:cxn modelId="{BC9F7873-EFC2-45E7-8901-B28488D3D58B}" srcId="{8D0EDEC2-1621-44B1-9301-C17806058130}" destId="{28343937-B106-4104-8F52-24E714BEAA01}" srcOrd="2" destOrd="0" parTransId="{13FCDBAD-DD46-4929-B45F-10259FE40ED0}" sibTransId="{3C8DAD8D-23B0-49C9-9D68-B3B925864E2F}"/>
    <dgm:cxn modelId="{7FE2DBC2-F45B-4B22-8BEC-9186CF0E2B5B}" type="presOf" srcId="{F11B8629-1E9C-4C71-A8C8-711EE1BA8A85}" destId="{91FB578E-0E11-474A-9721-B2EBD6BEAA5A}" srcOrd="1" destOrd="0" presId="urn:microsoft.com/office/officeart/2005/8/layout/cycle4"/>
    <dgm:cxn modelId="{F1C18507-F586-4F82-AD28-C10AC172DAB9}" type="presOf" srcId="{8B9B8671-5FBA-4546-AC3D-A5D307743A0C}" destId="{4ED4312E-BE39-49E1-8657-7ED660B7345D}" srcOrd="0" destOrd="0" presId="urn:microsoft.com/office/officeart/2005/8/layout/cycle4"/>
    <dgm:cxn modelId="{C2799DDF-CFA5-4BBB-AA70-A3874A7E2AF5}" srcId="{8D0EDEC2-1621-44B1-9301-C17806058130}" destId="{68171536-3F84-4A10-84B8-FE87AA31C9E6}" srcOrd="1" destOrd="0" parTransId="{E374FC1A-F9C7-40E5-8930-453C489C00D4}" sibTransId="{63D7A14E-4572-4C1F-A158-F64D1B5292F2}"/>
    <dgm:cxn modelId="{46A236DD-4500-4176-81FC-2B1C76764D4F}" type="presOf" srcId="{BF748817-3AEA-4B8D-AD69-727B7D3368A7}" destId="{238A6FA2-A65E-4BAB-855B-BAC72F2ACAA9}" srcOrd="0" destOrd="0" presId="urn:microsoft.com/office/officeart/2005/8/layout/cycle4"/>
    <dgm:cxn modelId="{B44E1BA1-D10F-48BD-850A-1B548E70CBC9}" srcId="{7880E9B9-C20F-44CB-97F0-25536A8A4793}" destId="{8B9B8671-5FBA-4546-AC3D-A5D307743A0C}" srcOrd="0" destOrd="0" parTransId="{9CADA992-C024-4F3B-9FA3-3306F4381507}" sibTransId="{B890918A-F8D7-42DB-BCE9-16FED35D9BF2}"/>
    <dgm:cxn modelId="{AC9F8FA3-AFFC-4D84-83C9-C40B463AE78D}" type="presParOf" srcId="{7D3759BC-F24A-4344-8458-AAAC8E29C222}" destId="{762E16EB-D229-4178-BF90-5753E22FD7E5}" srcOrd="0" destOrd="0" presId="urn:microsoft.com/office/officeart/2005/8/layout/cycle4"/>
    <dgm:cxn modelId="{143D342E-1CF6-4BE2-A780-2F689A4A651C}" type="presParOf" srcId="{762E16EB-D229-4178-BF90-5753E22FD7E5}" destId="{D2711BF5-FDB8-4C02-A465-5E76A02BB4C5}" srcOrd="0" destOrd="0" presId="urn:microsoft.com/office/officeart/2005/8/layout/cycle4"/>
    <dgm:cxn modelId="{E6DDCAD4-52E5-45DD-A0A0-18ACB7F8ED78}" type="presParOf" srcId="{D2711BF5-FDB8-4C02-A465-5E76A02BB4C5}" destId="{4ED4312E-BE39-49E1-8657-7ED660B7345D}" srcOrd="0" destOrd="0" presId="urn:microsoft.com/office/officeart/2005/8/layout/cycle4"/>
    <dgm:cxn modelId="{FF028AF3-7B78-4064-BD9F-5D0E1663D721}" type="presParOf" srcId="{D2711BF5-FDB8-4C02-A465-5E76A02BB4C5}" destId="{08ED8559-6CB5-43E2-94A7-170F91A05684}" srcOrd="1" destOrd="0" presId="urn:microsoft.com/office/officeart/2005/8/layout/cycle4"/>
    <dgm:cxn modelId="{95DDC102-73F8-413A-9F66-2E1FC279D6BF}" type="presParOf" srcId="{762E16EB-D229-4178-BF90-5753E22FD7E5}" destId="{BF32C333-FF05-4DCA-B6FB-36F8DB5FA052}" srcOrd="1" destOrd="0" presId="urn:microsoft.com/office/officeart/2005/8/layout/cycle4"/>
    <dgm:cxn modelId="{982CCEBC-F2AF-4D67-BA3C-F5229E6E6BB4}" type="presParOf" srcId="{BF32C333-FF05-4DCA-B6FB-36F8DB5FA052}" destId="{328F0862-FFCA-4E45-8823-1990D3998D15}" srcOrd="0" destOrd="0" presId="urn:microsoft.com/office/officeart/2005/8/layout/cycle4"/>
    <dgm:cxn modelId="{C436F404-2160-4AD7-A966-079C76A72127}" type="presParOf" srcId="{BF32C333-FF05-4DCA-B6FB-36F8DB5FA052}" destId="{D44B59D3-5CB7-4F12-95BD-41B115DEA8D9}" srcOrd="1" destOrd="0" presId="urn:microsoft.com/office/officeart/2005/8/layout/cycle4"/>
    <dgm:cxn modelId="{9A8D31BD-4177-4273-A0E6-E426438DC638}" type="presParOf" srcId="{762E16EB-D229-4178-BF90-5753E22FD7E5}" destId="{95C4E347-2DBF-43CF-8485-4137865BEE8E}" srcOrd="2" destOrd="0" presId="urn:microsoft.com/office/officeart/2005/8/layout/cycle4"/>
    <dgm:cxn modelId="{E3FBBD21-ED9A-432E-8807-C56AC52672B5}" type="presParOf" srcId="{95C4E347-2DBF-43CF-8485-4137865BEE8E}" destId="{C1B7397A-E06D-4469-9ABB-A242CC288CB6}" srcOrd="0" destOrd="0" presId="urn:microsoft.com/office/officeart/2005/8/layout/cycle4"/>
    <dgm:cxn modelId="{08922F8B-F7C8-47F4-B31B-78E1FEF338A5}" type="presParOf" srcId="{95C4E347-2DBF-43CF-8485-4137865BEE8E}" destId="{91FB578E-0E11-474A-9721-B2EBD6BEAA5A}" srcOrd="1" destOrd="0" presId="urn:microsoft.com/office/officeart/2005/8/layout/cycle4"/>
    <dgm:cxn modelId="{16C308B1-E970-48FE-8B56-6A6E7F4DDA13}" type="presParOf" srcId="{762E16EB-D229-4178-BF90-5753E22FD7E5}" destId="{1F5CAFF1-C268-41D0-8BBD-B96D2A190BC2}" srcOrd="3" destOrd="0" presId="urn:microsoft.com/office/officeart/2005/8/layout/cycle4"/>
    <dgm:cxn modelId="{0BAFACEF-8FC4-409F-B97A-FF600513565C}" type="presParOf" srcId="{1F5CAFF1-C268-41D0-8BBD-B96D2A190BC2}" destId="{D7DB6238-95BD-4A9C-BF23-4030D1F91C2E}" srcOrd="0" destOrd="0" presId="urn:microsoft.com/office/officeart/2005/8/layout/cycle4"/>
    <dgm:cxn modelId="{539CD9F5-9656-4A7E-B4B8-D2DB02FBA88C}" type="presParOf" srcId="{1F5CAFF1-C268-41D0-8BBD-B96D2A190BC2}" destId="{EB42F4F9-EEEB-4BE3-99BB-DA401456B721}" srcOrd="1" destOrd="0" presId="urn:microsoft.com/office/officeart/2005/8/layout/cycle4"/>
    <dgm:cxn modelId="{CB1DAAE0-59F1-44F2-8CD3-88CA462B1CCC}" type="presParOf" srcId="{762E16EB-D229-4178-BF90-5753E22FD7E5}" destId="{E0F78B22-199A-492F-8816-5992EF769B5F}" srcOrd="4" destOrd="0" presId="urn:microsoft.com/office/officeart/2005/8/layout/cycle4"/>
    <dgm:cxn modelId="{B441BE88-A6D2-491D-B385-BF3D85A5007B}" type="presParOf" srcId="{7D3759BC-F24A-4344-8458-AAAC8E29C222}" destId="{691F0B1C-E838-4065-BCD0-4CABA2D12DC9}" srcOrd="1" destOrd="0" presId="urn:microsoft.com/office/officeart/2005/8/layout/cycle4"/>
    <dgm:cxn modelId="{E1AA6BCF-22D9-496D-868C-485E207AAE6D}" type="presParOf" srcId="{691F0B1C-E838-4065-BCD0-4CABA2D12DC9}" destId="{E4F2C19A-D14D-4470-989B-5439B5450432}" srcOrd="0" destOrd="0" presId="urn:microsoft.com/office/officeart/2005/8/layout/cycle4"/>
    <dgm:cxn modelId="{2BE2CECF-819C-4147-B947-6F784A7F6C7B}" type="presParOf" srcId="{691F0B1C-E838-4065-BCD0-4CABA2D12DC9}" destId="{58BB592A-8289-4482-8AF5-37816B8907FC}" srcOrd="1" destOrd="0" presId="urn:microsoft.com/office/officeart/2005/8/layout/cycle4"/>
    <dgm:cxn modelId="{62606994-0B4B-4EFC-B666-D3422DBE3FB7}" type="presParOf" srcId="{691F0B1C-E838-4065-BCD0-4CABA2D12DC9}" destId="{357F854D-837A-484A-9DEF-34CCF346D714}" srcOrd="2" destOrd="0" presId="urn:microsoft.com/office/officeart/2005/8/layout/cycle4"/>
    <dgm:cxn modelId="{2C2C52A0-FD03-472A-A6E5-0CE22B283469}" type="presParOf" srcId="{691F0B1C-E838-4065-BCD0-4CABA2D12DC9}" destId="{238A6FA2-A65E-4BAB-855B-BAC72F2ACAA9}" srcOrd="3" destOrd="0" presId="urn:microsoft.com/office/officeart/2005/8/layout/cycle4"/>
    <dgm:cxn modelId="{7CD84786-1F9F-4FE4-90B9-B320A34C17A1}" type="presParOf" srcId="{691F0B1C-E838-4065-BCD0-4CABA2D12DC9}" destId="{AF0E96B3-D2A5-417A-A657-3F4183A12067}" srcOrd="4" destOrd="0" presId="urn:microsoft.com/office/officeart/2005/8/layout/cycle4"/>
    <dgm:cxn modelId="{F93192D5-95F5-48B9-8DFE-45D56D1A0B40}" type="presParOf" srcId="{7D3759BC-F24A-4344-8458-AAAC8E29C222}" destId="{FD86D9AA-7FF4-4FF8-A40C-B408938E7595}" srcOrd="2" destOrd="0" presId="urn:microsoft.com/office/officeart/2005/8/layout/cycle4"/>
    <dgm:cxn modelId="{9E4B2710-4B74-43E3-8FD7-AA1B2D2B3FF3}" type="presParOf" srcId="{7D3759BC-F24A-4344-8458-AAAC8E29C222}" destId="{B94C40A0-A956-42A0-ABC5-F011FE4A2AF6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DA3241D-6FEA-45C6-899E-0E25A71D104E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6CF79EB5-A1F9-4B35-8132-B79026023A03}">
      <dgm:prSet phldrT="[Текст]"/>
      <dgm:spPr/>
      <dgm:t>
        <a:bodyPr/>
        <a:lstStyle/>
        <a:p>
          <a:r>
            <a:rPr lang="ru-RU" dirty="0"/>
            <a:t>Зачин</a:t>
          </a:r>
        </a:p>
      </dgm:t>
    </dgm:pt>
    <dgm:pt modelId="{9F850477-62C7-447A-A2AE-0EC3F8250990}" type="parTrans" cxnId="{7A23546C-4C39-433A-82D7-BCBE1D83EDB9}">
      <dgm:prSet/>
      <dgm:spPr/>
      <dgm:t>
        <a:bodyPr/>
        <a:lstStyle/>
        <a:p>
          <a:endParaRPr lang="ru-RU"/>
        </a:p>
      </dgm:t>
    </dgm:pt>
    <dgm:pt modelId="{BDF31C3A-F511-408A-B8D2-A2E9E46297A2}" type="sibTrans" cxnId="{7A23546C-4C39-433A-82D7-BCBE1D83EDB9}">
      <dgm:prSet/>
      <dgm:spPr/>
      <dgm:t>
        <a:bodyPr/>
        <a:lstStyle/>
        <a:p>
          <a:endParaRPr lang="ru-RU"/>
        </a:p>
      </dgm:t>
    </dgm:pt>
    <dgm:pt modelId="{C425EB73-4AAB-403F-B2C0-1BBF38616C1F}">
      <dgm:prSet phldrT="[Текст]"/>
      <dgm:spPr/>
      <dgm:t>
        <a:bodyPr/>
        <a:lstStyle/>
        <a:p>
          <a:r>
            <a:rPr lang="ru-RU" dirty="0"/>
            <a:t>Развитие событий</a:t>
          </a:r>
        </a:p>
      </dgm:t>
    </dgm:pt>
    <dgm:pt modelId="{5F5C6877-419F-4D87-A4F5-F955FD31724A}" type="parTrans" cxnId="{D9B4D2F7-9819-468A-8417-50F7E2589347}">
      <dgm:prSet/>
      <dgm:spPr/>
      <dgm:t>
        <a:bodyPr/>
        <a:lstStyle/>
        <a:p>
          <a:endParaRPr lang="ru-RU"/>
        </a:p>
      </dgm:t>
    </dgm:pt>
    <dgm:pt modelId="{31C22510-A0C2-4FB4-A30D-DADE408085FB}" type="sibTrans" cxnId="{D9B4D2F7-9819-468A-8417-50F7E2589347}">
      <dgm:prSet/>
      <dgm:spPr/>
      <dgm:t>
        <a:bodyPr/>
        <a:lstStyle/>
        <a:p>
          <a:endParaRPr lang="ru-RU"/>
        </a:p>
      </dgm:t>
    </dgm:pt>
    <dgm:pt modelId="{EA15347B-8D5D-4D66-A36B-203C27261C01}">
      <dgm:prSet phldrT="[Текст]"/>
      <dgm:spPr/>
      <dgm:t>
        <a:bodyPr/>
        <a:lstStyle/>
        <a:p>
          <a:r>
            <a:rPr lang="ru-RU" dirty="0">
              <a:solidFill>
                <a:srgbClr val="FF0000"/>
              </a:solidFill>
            </a:rPr>
            <a:t>Кульминация</a:t>
          </a:r>
        </a:p>
      </dgm:t>
    </dgm:pt>
    <dgm:pt modelId="{F9F9D083-6C25-4745-A40E-7FD25E85BF75}" type="parTrans" cxnId="{5E0C4FB6-5521-430C-B600-0810B604FE2D}">
      <dgm:prSet/>
      <dgm:spPr/>
      <dgm:t>
        <a:bodyPr/>
        <a:lstStyle/>
        <a:p>
          <a:endParaRPr lang="ru-RU"/>
        </a:p>
      </dgm:t>
    </dgm:pt>
    <dgm:pt modelId="{4C4E4B2C-FBE0-42B3-9ABC-1D12B187A83A}" type="sibTrans" cxnId="{5E0C4FB6-5521-430C-B600-0810B604FE2D}">
      <dgm:prSet/>
      <dgm:spPr/>
      <dgm:t>
        <a:bodyPr/>
        <a:lstStyle/>
        <a:p>
          <a:endParaRPr lang="ru-RU"/>
        </a:p>
      </dgm:t>
    </dgm:pt>
    <dgm:pt modelId="{891D9AB6-613C-4AF1-94BC-3FE852587EBD}">
      <dgm:prSet phldrT="[Текст]"/>
      <dgm:spPr/>
      <dgm:t>
        <a:bodyPr/>
        <a:lstStyle/>
        <a:p>
          <a:r>
            <a:rPr lang="ru-RU" dirty="0"/>
            <a:t>Развязка</a:t>
          </a:r>
        </a:p>
      </dgm:t>
    </dgm:pt>
    <dgm:pt modelId="{964BDB54-FC54-41CF-BDBE-4A5889A1E524}" type="parTrans" cxnId="{3AD0392B-CCB9-48C9-A2AA-93F735F301E3}">
      <dgm:prSet/>
      <dgm:spPr/>
      <dgm:t>
        <a:bodyPr/>
        <a:lstStyle/>
        <a:p>
          <a:endParaRPr lang="ru-RU"/>
        </a:p>
      </dgm:t>
    </dgm:pt>
    <dgm:pt modelId="{D0E56B46-07F9-495B-BA0B-DE0304552CE8}" type="sibTrans" cxnId="{3AD0392B-CCB9-48C9-A2AA-93F735F301E3}">
      <dgm:prSet/>
      <dgm:spPr/>
      <dgm:t>
        <a:bodyPr/>
        <a:lstStyle/>
        <a:p>
          <a:endParaRPr lang="ru-RU"/>
        </a:p>
      </dgm:t>
    </dgm:pt>
    <dgm:pt modelId="{C80A6C66-A4AF-4D16-A10A-56CEE9438F37}">
      <dgm:prSet phldrT="[Текст]"/>
      <dgm:spPr/>
      <dgm:t>
        <a:bodyPr/>
        <a:lstStyle/>
        <a:p>
          <a:r>
            <a:rPr lang="ru-RU" dirty="0"/>
            <a:t>Концовка</a:t>
          </a:r>
        </a:p>
      </dgm:t>
    </dgm:pt>
    <dgm:pt modelId="{5374965F-A916-45C6-8963-D857A500F389}" type="parTrans" cxnId="{EC45A89E-0135-41B9-9260-8BD70CB90284}">
      <dgm:prSet/>
      <dgm:spPr/>
      <dgm:t>
        <a:bodyPr/>
        <a:lstStyle/>
        <a:p>
          <a:endParaRPr lang="ru-RU"/>
        </a:p>
      </dgm:t>
    </dgm:pt>
    <dgm:pt modelId="{E4C78F6A-6EB5-4E11-9CB5-8DE56C1A53FD}" type="sibTrans" cxnId="{EC45A89E-0135-41B9-9260-8BD70CB90284}">
      <dgm:prSet/>
      <dgm:spPr/>
      <dgm:t>
        <a:bodyPr/>
        <a:lstStyle/>
        <a:p>
          <a:endParaRPr lang="ru-RU"/>
        </a:p>
      </dgm:t>
    </dgm:pt>
    <dgm:pt modelId="{7C5DB2AC-F962-456A-81E0-77DA3D366073}" type="pres">
      <dgm:prSet presAssocID="{0DA3241D-6FEA-45C6-899E-0E25A71D104E}" presName="CompostProcess" presStyleCnt="0">
        <dgm:presLayoutVars>
          <dgm:dir/>
          <dgm:resizeHandles val="exact"/>
        </dgm:presLayoutVars>
      </dgm:prSet>
      <dgm:spPr/>
    </dgm:pt>
    <dgm:pt modelId="{B2238257-44D7-4E1D-A213-15E85E46C339}" type="pres">
      <dgm:prSet presAssocID="{0DA3241D-6FEA-45C6-899E-0E25A71D104E}" presName="arrow" presStyleLbl="bgShp" presStyleIdx="0" presStyleCnt="1"/>
      <dgm:spPr/>
    </dgm:pt>
    <dgm:pt modelId="{88508921-C26D-43E3-89E9-00A57664AC9D}" type="pres">
      <dgm:prSet presAssocID="{0DA3241D-6FEA-45C6-899E-0E25A71D104E}" presName="linearProcess" presStyleCnt="0"/>
      <dgm:spPr/>
    </dgm:pt>
    <dgm:pt modelId="{7DC22B8E-784C-4A08-B7DC-81D3A3E912D1}" type="pres">
      <dgm:prSet presAssocID="{6CF79EB5-A1F9-4B35-8132-B79026023A03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89C64-ADED-4AD4-842C-35D87D95D611}" type="pres">
      <dgm:prSet presAssocID="{BDF31C3A-F511-408A-B8D2-A2E9E46297A2}" presName="sibTrans" presStyleCnt="0"/>
      <dgm:spPr/>
    </dgm:pt>
    <dgm:pt modelId="{5079DEC6-357D-4C03-81B1-B226669DF95F}" type="pres">
      <dgm:prSet presAssocID="{C425EB73-4AAB-403F-B2C0-1BBF38616C1F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485CB-B29A-48F1-8C0E-33038C501890}" type="pres">
      <dgm:prSet presAssocID="{31C22510-A0C2-4FB4-A30D-DADE408085FB}" presName="sibTrans" presStyleCnt="0"/>
      <dgm:spPr/>
    </dgm:pt>
    <dgm:pt modelId="{941CA9E5-186E-4477-B922-D64A6C79D079}" type="pres">
      <dgm:prSet presAssocID="{EA15347B-8D5D-4D66-A36B-203C27261C01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B68A7C-EF89-4A2C-A640-4EAD6E06CC00}" type="pres">
      <dgm:prSet presAssocID="{4C4E4B2C-FBE0-42B3-9ABC-1D12B187A83A}" presName="sibTrans" presStyleCnt="0"/>
      <dgm:spPr/>
    </dgm:pt>
    <dgm:pt modelId="{E875934E-FDE2-4100-A367-A6C742872430}" type="pres">
      <dgm:prSet presAssocID="{891D9AB6-613C-4AF1-94BC-3FE852587EBD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7D56A8-DCB1-4379-8762-8D29E408CAEC}" type="pres">
      <dgm:prSet presAssocID="{D0E56B46-07F9-495B-BA0B-DE0304552CE8}" presName="sibTrans" presStyleCnt="0"/>
      <dgm:spPr/>
    </dgm:pt>
    <dgm:pt modelId="{4E251131-8B42-420A-9C97-7BFBEE421DA1}" type="pres">
      <dgm:prSet presAssocID="{C80A6C66-A4AF-4D16-A10A-56CEE9438F37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04B803-E4D2-4E8A-BEC1-BEEA7BCE4F48}" type="presOf" srcId="{0DA3241D-6FEA-45C6-899E-0E25A71D104E}" destId="{7C5DB2AC-F962-456A-81E0-77DA3D366073}" srcOrd="0" destOrd="0" presId="urn:microsoft.com/office/officeart/2005/8/layout/hProcess9"/>
    <dgm:cxn modelId="{7A23546C-4C39-433A-82D7-BCBE1D83EDB9}" srcId="{0DA3241D-6FEA-45C6-899E-0E25A71D104E}" destId="{6CF79EB5-A1F9-4B35-8132-B79026023A03}" srcOrd="0" destOrd="0" parTransId="{9F850477-62C7-447A-A2AE-0EC3F8250990}" sibTransId="{BDF31C3A-F511-408A-B8D2-A2E9E46297A2}"/>
    <dgm:cxn modelId="{5E0C4FB6-5521-430C-B600-0810B604FE2D}" srcId="{0DA3241D-6FEA-45C6-899E-0E25A71D104E}" destId="{EA15347B-8D5D-4D66-A36B-203C27261C01}" srcOrd="2" destOrd="0" parTransId="{F9F9D083-6C25-4745-A40E-7FD25E85BF75}" sibTransId="{4C4E4B2C-FBE0-42B3-9ABC-1D12B187A83A}"/>
    <dgm:cxn modelId="{D9B4D2F7-9819-468A-8417-50F7E2589347}" srcId="{0DA3241D-6FEA-45C6-899E-0E25A71D104E}" destId="{C425EB73-4AAB-403F-B2C0-1BBF38616C1F}" srcOrd="1" destOrd="0" parTransId="{5F5C6877-419F-4D87-A4F5-F955FD31724A}" sibTransId="{31C22510-A0C2-4FB4-A30D-DADE408085FB}"/>
    <dgm:cxn modelId="{E61F8E26-3F21-43D9-8A57-3789E1F1CA75}" type="presOf" srcId="{891D9AB6-613C-4AF1-94BC-3FE852587EBD}" destId="{E875934E-FDE2-4100-A367-A6C742872430}" srcOrd="0" destOrd="0" presId="urn:microsoft.com/office/officeart/2005/8/layout/hProcess9"/>
    <dgm:cxn modelId="{EC45A89E-0135-41B9-9260-8BD70CB90284}" srcId="{0DA3241D-6FEA-45C6-899E-0E25A71D104E}" destId="{C80A6C66-A4AF-4D16-A10A-56CEE9438F37}" srcOrd="4" destOrd="0" parTransId="{5374965F-A916-45C6-8963-D857A500F389}" sibTransId="{E4C78F6A-6EB5-4E11-9CB5-8DE56C1A53FD}"/>
    <dgm:cxn modelId="{A756D3BE-544E-4306-9F6B-C959C8D7816D}" type="presOf" srcId="{C425EB73-4AAB-403F-B2C0-1BBF38616C1F}" destId="{5079DEC6-357D-4C03-81B1-B226669DF95F}" srcOrd="0" destOrd="0" presId="urn:microsoft.com/office/officeart/2005/8/layout/hProcess9"/>
    <dgm:cxn modelId="{5234ED80-DED9-42B3-922E-51F28FFFBD08}" type="presOf" srcId="{C80A6C66-A4AF-4D16-A10A-56CEE9438F37}" destId="{4E251131-8B42-420A-9C97-7BFBEE421DA1}" srcOrd="0" destOrd="0" presId="urn:microsoft.com/office/officeart/2005/8/layout/hProcess9"/>
    <dgm:cxn modelId="{B2AB7C19-4E3B-4D05-BB2F-11CEC0A1DD4D}" type="presOf" srcId="{6CF79EB5-A1F9-4B35-8132-B79026023A03}" destId="{7DC22B8E-784C-4A08-B7DC-81D3A3E912D1}" srcOrd="0" destOrd="0" presId="urn:microsoft.com/office/officeart/2005/8/layout/hProcess9"/>
    <dgm:cxn modelId="{E601CAA3-C233-48F7-81D1-B41535C2AA61}" type="presOf" srcId="{EA15347B-8D5D-4D66-A36B-203C27261C01}" destId="{941CA9E5-186E-4477-B922-D64A6C79D079}" srcOrd="0" destOrd="0" presId="urn:microsoft.com/office/officeart/2005/8/layout/hProcess9"/>
    <dgm:cxn modelId="{3AD0392B-CCB9-48C9-A2AA-93F735F301E3}" srcId="{0DA3241D-6FEA-45C6-899E-0E25A71D104E}" destId="{891D9AB6-613C-4AF1-94BC-3FE852587EBD}" srcOrd="3" destOrd="0" parTransId="{964BDB54-FC54-41CF-BDBE-4A5889A1E524}" sibTransId="{D0E56B46-07F9-495B-BA0B-DE0304552CE8}"/>
    <dgm:cxn modelId="{851BB593-1F60-4CDA-BC86-8525D3F307B2}" type="presParOf" srcId="{7C5DB2AC-F962-456A-81E0-77DA3D366073}" destId="{B2238257-44D7-4E1D-A213-15E85E46C339}" srcOrd="0" destOrd="0" presId="urn:microsoft.com/office/officeart/2005/8/layout/hProcess9"/>
    <dgm:cxn modelId="{3684BC16-BC9D-4A67-94F4-29AE54B1C35F}" type="presParOf" srcId="{7C5DB2AC-F962-456A-81E0-77DA3D366073}" destId="{88508921-C26D-43E3-89E9-00A57664AC9D}" srcOrd="1" destOrd="0" presId="urn:microsoft.com/office/officeart/2005/8/layout/hProcess9"/>
    <dgm:cxn modelId="{BB9650D7-ADE6-4F97-BE17-03480856414A}" type="presParOf" srcId="{88508921-C26D-43E3-89E9-00A57664AC9D}" destId="{7DC22B8E-784C-4A08-B7DC-81D3A3E912D1}" srcOrd="0" destOrd="0" presId="urn:microsoft.com/office/officeart/2005/8/layout/hProcess9"/>
    <dgm:cxn modelId="{7661EACE-F49B-4BD6-AA4E-5919DBF447B4}" type="presParOf" srcId="{88508921-C26D-43E3-89E9-00A57664AC9D}" destId="{86F89C64-ADED-4AD4-842C-35D87D95D611}" srcOrd="1" destOrd="0" presId="urn:microsoft.com/office/officeart/2005/8/layout/hProcess9"/>
    <dgm:cxn modelId="{1412AA31-4EBD-4B34-87F7-1C08860F5B1F}" type="presParOf" srcId="{88508921-C26D-43E3-89E9-00A57664AC9D}" destId="{5079DEC6-357D-4C03-81B1-B226669DF95F}" srcOrd="2" destOrd="0" presId="urn:microsoft.com/office/officeart/2005/8/layout/hProcess9"/>
    <dgm:cxn modelId="{55874020-4C75-4D51-AFB6-BFD24115879F}" type="presParOf" srcId="{88508921-C26D-43E3-89E9-00A57664AC9D}" destId="{23D485CB-B29A-48F1-8C0E-33038C501890}" srcOrd="3" destOrd="0" presId="urn:microsoft.com/office/officeart/2005/8/layout/hProcess9"/>
    <dgm:cxn modelId="{0CA38BEF-FCFC-411A-B550-72EE32B0B4A9}" type="presParOf" srcId="{88508921-C26D-43E3-89E9-00A57664AC9D}" destId="{941CA9E5-186E-4477-B922-D64A6C79D079}" srcOrd="4" destOrd="0" presId="urn:microsoft.com/office/officeart/2005/8/layout/hProcess9"/>
    <dgm:cxn modelId="{D3450CC8-5D22-447E-B5DC-93BA27FE5C2C}" type="presParOf" srcId="{88508921-C26D-43E3-89E9-00A57664AC9D}" destId="{72B68A7C-EF89-4A2C-A640-4EAD6E06CC00}" srcOrd="5" destOrd="0" presId="urn:microsoft.com/office/officeart/2005/8/layout/hProcess9"/>
    <dgm:cxn modelId="{957F8D48-3C07-45F8-9F63-650392D9CCD1}" type="presParOf" srcId="{88508921-C26D-43E3-89E9-00A57664AC9D}" destId="{E875934E-FDE2-4100-A367-A6C742872430}" srcOrd="6" destOrd="0" presId="urn:microsoft.com/office/officeart/2005/8/layout/hProcess9"/>
    <dgm:cxn modelId="{215D7BEB-C8C9-44D7-836D-25CB91095922}" type="presParOf" srcId="{88508921-C26D-43E3-89E9-00A57664AC9D}" destId="{3A7D56A8-DCB1-4379-8762-8D29E408CAEC}" srcOrd="7" destOrd="0" presId="urn:microsoft.com/office/officeart/2005/8/layout/hProcess9"/>
    <dgm:cxn modelId="{A11C9A71-432A-46C2-8379-EE2D93CE2BED}" type="presParOf" srcId="{88508921-C26D-43E3-89E9-00A57664AC9D}" destId="{4E251131-8B42-420A-9C97-7BFBEE421DA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D7B1EDE-6541-4766-9567-0D40ED7E244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40BCF-94C3-440C-8674-F99229E188EA}">
      <dgm:prSet phldrT="[Текст]" phldr="1"/>
      <dgm:spPr/>
      <dgm:t>
        <a:bodyPr/>
        <a:lstStyle/>
        <a:p>
          <a:endParaRPr lang="ru-RU"/>
        </a:p>
      </dgm:t>
    </dgm:pt>
    <dgm:pt modelId="{7EE236D8-9559-46EA-975D-841C633AA2FF}" type="parTrans" cxnId="{56AE7417-8E22-4CA1-8B09-D54DEFD1E070}">
      <dgm:prSet/>
      <dgm:spPr/>
      <dgm:t>
        <a:bodyPr/>
        <a:lstStyle/>
        <a:p>
          <a:endParaRPr lang="ru-RU"/>
        </a:p>
      </dgm:t>
    </dgm:pt>
    <dgm:pt modelId="{78207381-1A73-485D-9AF7-1593800F3C51}" type="sibTrans" cxnId="{56AE7417-8E22-4CA1-8B09-D54DEFD1E070}">
      <dgm:prSet/>
      <dgm:spPr/>
      <dgm:t>
        <a:bodyPr/>
        <a:lstStyle/>
        <a:p>
          <a:endParaRPr lang="ru-RU"/>
        </a:p>
      </dgm:t>
    </dgm:pt>
    <dgm:pt modelId="{DF2A1784-3B48-48D3-95C9-BB4F1ED6F471}">
      <dgm:prSet phldrT="[Текст]"/>
      <dgm:spPr/>
      <dgm:t>
        <a:bodyPr/>
        <a:lstStyle/>
        <a:p>
          <a:r>
            <a:rPr lang="ru-RU" dirty="0"/>
            <a:t>Сказка начинается чаще всего словами «жили-были», завершается чаще всего словами «и жили они долго и счастливо» </a:t>
          </a:r>
        </a:p>
      </dgm:t>
    </dgm:pt>
    <dgm:pt modelId="{79DC6F0E-DBC7-4D72-A020-5F0555CC861E}" type="parTrans" cxnId="{64CDCCD3-7641-413C-9F13-7731817BAC6D}">
      <dgm:prSet/>
      <dgm:spPr/>
      <dgm:t>
        <a:bodyPr/>
        <a:lstStyle/>
        <a:p>
          <a:endParaRPr lang="ru-RU"/>
        </a:p>
      </dgm:t>
    </dgm:pt>
    <dgm:pt modelId="{3D272542-056E-411D-BAA7-AAFBF4A88BBE}" type="sibTrans" cxnId="{64CDCCD3-7641-413C-9F13-7731817BAC6D}">
      <dgm:prSet/>
      <dgm:spPr/>
      <dgm:t>
        <a:bodyPr/>
        <a:lstStyle/>
        <a:p>
          <a:endParaRPr lang="ru-RU"/>
        </a:p>
      </dgm:t>
    </dgm:pt>
    <dgm:pt modelId="{BC92F33E-09A5-4CD4-B1B7-212C3F56E107}">
      <dgm:prSet phldrT="[Текст]" phldr="1"/>
      <dgm:spPr/>
      <dgm:t>
        <a:bodyPr/>
        <a:lstStyle/>
        <a:p>
          <a:endParaRPr lang="ru-RU"/>
        </a:p>
      </dgm:t>
    </dgm:pt>
    <dgm:pt modelId="{1E0FB78A-C3D1-4C09-A344-B1AD74D6DDAD}" type="parTrans" cxnId="{09930853-8E72-4E5E-9079-9E43CA90DF6C}">
      <dgm:prSet/>
      <dgm:spPr/>
      <dgm:t>
        <a:bodyPr/>
        <a:lstStyle/>
        <a:p>
          <a:endParaRPr lang="ru-RU"/>
        </a:p>
      </dgm:t>
    </dgm:pt>
    <dgm:pt modelId="{1188AE4D-BCD8-4F04-9086-2E762CEAB001}" type="sibTrans" cxnId="{09930853-8E72-4E5E-9079-9E43CA90DF6C}">
      <dgm:prSet/>
      <dgm:spPr/>
      <dgm:t>
        <a:bodyPr/>
        <a:lstStyle/>
        <a:p>
          <a:endParaRPr lang="ru-RU"/>
        </a:p>
      </dgm:t>
    </dgm:pt>
    <dgm:pt modelId="{26ED06F4-9FBA-42E3-B375-FE65895358EE}">
      <dgm:prSet phldrT="[Текст]"/>
      <dgm:spPr/>
      <dgm:t>
        <a:bodyPr/>
        <a:lstStyle/>
        <a:p>
          <a:r>
            <a:rPr lang="ru-RU" dirty="0"/>
            <a:t>Язык сказки отличает наличие различных устойчивых оборотов, присказок и др.</a:t>
          </a:r>
        </a:p>
      </dgm:t>
    </dgm:pt>
    <dgm:pt modelId="{B372DABC-0033-45C6-BFF5-83D94779E145}" type="parTrans" cxnId="{25590334-17F1-414C-89FA-CC8D6A5CF663}">
      <dgm:prSet/>
      <dgm:spPr/>
      <dgm:t>
        <a:bodyPr/>
        <a:lstStyle/>
        <a:p>
          <a:endParaRPr lang="ru-RU"/>
        </a:p>
      </dgm:t>
    </dgm:pt>
    <dgm:pt modelId="{A6BA22F4-4F34-4ECD-96B3-8000976E2443}" type="sibTrans" cxnId="{25590334-17F1-414C-89FA-CC8D6A5CF663}">
      <dgm:prSet/>
      <dgm:spPr/>
      <dgm:t>
        <a:bodyPr/>
        <a:lstStyle/>
        <a:p>
          <a:endParaRPr lang="ru-RU"/>
        </a:p>
      </dgm:t>
    </dgm:pt>
    <dgm:pt modelId="{062FAB3E-0EB4-4643-979F-D62DE2D611FC}">
      <dgm:prSet phldrT="[Текст]" phldr="1"/>
      <dgm:spPr/>
      <dgm:t>
        <a:bodyPr/>
        <a:lstStyle/>
        <a:p>
          <a:endParaRPr lang="ru-RU"/>
        </a:p>
      </dgm:t>
    </dgm:pt>
    <dgm:pt modelId="{C3EDFE95-4C68-4F73-81CA-DFF4635DD226}" type="parTrans" cxnId="{4A7F14A0-E132-4961-A2BD-15509B664838}">
      <dgm:prSet/>
      <dgm:spPr/>
      <dgm:t>
        <a:bodyPr/>
        <a:lstStyle/>
        <a:p>
          <a:endParaRPr lang="ru-RU"/>
        </a:p>
      </dgm:t>
    </dgm:pt>
    <dgm:pt modelId="{86631A18-8067-414E-8EBA-1F2C8E8D2980}" type="sibTrans" cxnId="{4A7F14A0-E132-4961-A2BD-15509B664838}">
      <dgm:prSet/>
      <dgm:spPr/>
      <dgm:t>
        <a:bodyPr/>
        <a:lstStyle/>
        <a:p>
          <a:endParaRPr lang="ru-RU"/>
        </a:p>
      </dgm:t>
    </dgm:pt>
    <dgm:pt modelId="{E04BAA40-2917-40BD-B12E-E75FA294DB23}">
      <dgm:prSet phldrT="[Текст]"/>
      <dgm:spPr/>
      <dgm:t>
        <a:bodyPr/>
        <a:lstStyle/>
        <a:p>
          <a:pPr>
            <a:buNone/>
          </a:pPr>
          <a:r>
            <a:rPr lang="ru-RU" dirty="0"/>
            <a:t>Язык сказки наполнен олицетворениями, метафорами, гиперболами, постоянными эпитетами, яркими сравнениями и др.</a:t>
          </a:r>
        </a:p>
      </dgm:t>
    </dgm:pt>
    <dgm:pt modelId="{5A3C0CAB-D154-496B-8D7A-3888744EA6B5}" type="parTrans" cxnId="{DB4A1FD7-0D3A-409E-AD3E-3DFF182547C0}">
      <dgm:prSet/>
      <dgm:spPr/>
      <dgm:t>
        <a:bodyPr/>
        <a:lstStyle/>
        <a:p>
          <a:endParaRPr lang="ru-RU"/>
        </a:p>
      </dgm:t>
    </dgm:pt>
    <dgm:pt modelId="{B9253DE5-CEC5-44A6-875C-4D4F870DDB79}" type="sibTrans" cxnId="{DB4A1FD7-0D3A-409E-AD3E-3DFF182547C0}">
      <dgm:prSet/>
      <dgm:spPr/>
      <dgm:t>
        <a:bodyPr/>
        <a:lstStyle/>
        <a:p>
          <a:endParaRPr lang="ru-RU"/>
        </a:p>
      </dgm:t>
    </dgm:pt>
    <dgm:pt modelId="{663C3946-FDD2-478E-A53B-E00FD5C27CF9}" type="pres">
      <dgm:prSet presAssocID="{6D7B1EDE-6541-4766-9567-0D40ED7E244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A5A50B-83C2-4B0C-90DB-9B42E4E74516}" type="pres">
      <dgm:prSet presAssocID="{51940BCF-94C3-440C-8674-F99229E188EA}" presName="composite" presStyleCnt="0"/>
      <dgm:spPr/>
    </dgm:pt>
    <dgm:pt modelId="{B7125810-B8E3-4850-BC03-280F85E33EB7}" type="pres">
      <dgm:prSet presAssocID="{51940BCF-94C3-440C-8674-F99229E188E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175D75-9B11-4D99-8E56-110F32A5D6D2}" type="pres">
      <dgm:prSet presAssocID="{51940BCF-94C3-440C-8674-F99229E188E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3B9C79-876B-4B8B-9E8E-7677E7071889}" type="pres">
      <dgm:prSet presAssocID="{78207381-1A73-485D-9AF7-1593800F3C51}" presName="sp" presStyleCnt="0"/>
      <dgm:spPr/>
    </dgm:pt>
    <dgm:pt modelId="{DE189391-CD6E-4FD4-A972-88816E7DE6CD}" type="pres">
      <dgm:prSet presAssocID="{BC92F33E-09A5-4CD4-B1B7-212C3F56E107}" presName="composite" presStyleCnt="0"/>
      <dgm:spPr/>
    </dgm:pt>
    <dgm:pt modelId="{EFCB0800-C2DF-45BE-808D-00007EC74945}" type="pres">
      <dgm:prSet presAssocID="{BC92F33E-09A5-4CD4-B1B7-212C3F56E10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434EB-3017-42D0-9A1A-EE9104B34D55}" type="pres">
      <dgm:prSet presAssocID="{BC92F33E-09A5-4CD4-B1B7-212C3F56E10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53859-FB2E-4AB1-8AB0-4C04E49310AD}" type="pres">
      <dgm:prSet presAssocID="{1188AE4D-BCD8-4F04-9086-2E762CEAB001}" presName="sp" presStyleCnt="0"/>
      <dgm:spPr/>
    </dgm:pt>
    <dgm:pt modelId="{A1AFA745-4502-40E4-B80C-8400F62378EF}" type="pres">
      <dgm:prSet presAssocID="{062FAB3E-0EB4-4643-979F-D62DE2D611FC}" presName="composite" presStyleCnt="0"/>
      <dgm:spPr/>
    </dgm:pt>
    <dgm:pt modelId="{52E96A93-70DD-420A-9E66-5BA4955D0FD6}" type="pres">
      <dgm:prSet presAssocID="{062FAB3E-0EB4-4643-979F-D62DE2D611F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0D7A2-00E6-48C8-9B03-E01DA0D6F889}" type="pres">
      <dgm:prSet presAssocID="{062FAB3E-0EB4-4643-979F-D62DE2D611F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465106-AEB3-4A11-BBAB-E56D240B51DA}" type="presOf" srcId="{DF2A1784-3B48-48D3-95C9-BB4F1ED6F471}" destId="{93175D75-9B11-4D99-8E56-110F32A5D6D2}" srcOrd="0" destOrd="0" presId="urn:microsoft.com/office/officeart/2005/8/layout/chevron2"/>
    <dgm:cxn modelId="{78C51A39-3F62-4AF4-8987-5E9E55A4D08F}" type="presOf" srcId="{E04BAA40-2917-40BD-B12E-E75FA294DB23}" destId="{4490D7A2-00E6-48C8-9B03-E01DA0D6F889}" srcOrd="0" destOrd="0" presId="urn:microsoft.com/office/officeart/2005/8/layout/chevron2"/>
    <dgm:cxn modelId="{589224F1-B105-41CC-A818-25D9E793817E}" type="presOf" srcId="{26ED06F4-9FBA-42E3-B375-FE65895358EE}" destId="{507434EB-3017-42D0-9A1A-EE9104B34D55}" srcOrd="0" destOrd="0" presId="urn:microsoft.com/office/officeart/2005/8/layout/chevron2"/>
    <dgm:cxn modelId="{AB8A5027-3BDB-4DF6-BFD5-8B552FE865D9}" type="presOf" srcId="{51940BCF-94C3-440C-8674-F99229E188EA}" destId="{B7125810-B8E3-4850-BC03-280F85E33EB7}" srcOrd="0" destOrd="0" presId="urn:microsoft.com/office/officeart/2005/8/layout/chevron2"/>
    <dgm:cxn modelId="{56AE7417-8E22-4CA1-8B09-D54DEFD1E070}" srcId="{6D7B1EDE-6541-4766-9567-0D40ED7E2444}" destId="{51940BCF-94C3-440C-8674-F99229E188EA}" srcOrd="0" destOrd="0" parTransId="{7EE236D8-9559-46EA-975D-841C633AA2FF}" sibTransId="{78207381-1A73-485D-9AF7-1593800F3C51}"/>
    <dgm:cxn modelId="{25590334-17F1-414C-89FA-CC8D6A5CF663}" srcId="{BC92F33E-09A5-4CD4-B1B7-212C3F56E107}" destId="{26ED06F4-9FBA-42E3-B375-FE65895358EE}" srcOrd="0" destOrd="0" parTransId="{B372DABC-0033-45C6-BFF5-83D94779E145}" sibTransId="{A6BA22F4-4F34-4ECD-96B3-8000976E2443}"/>
    <dgm:cxn modelId="{09930853-8E72-4E5E-9079-9E43CA90DF6C}" srcId="{6D7B1EDE-6541-4766-9567-0D40ED7E2444}" destId="{BC92F33E-09A5-4CD4-B1B7-212C3F56E107}" srcOrd="1" destOrd="0" parTransId="{1E0FB78A-C3D1-4C09-A344-B1AD74D6DDAD}" sibTransId="{1188AE4D-BCD8-4F04-9086-2E762CEAB001}"/>
    <dgm:cxn modelId="{6D6C8933-A9AF-4B28-AEED-ADF411AFE81D}" type="presOf" srcId="{6D7B1EDE-6541-4766-9567-0D40ED7E2444}" destId="{663C3946-FDD2-478E-A53B-E00FD5C27CF9}" srcOrd="0" destOrd="0" presId="urn:microsoft.com/office/officeart/2005/8/layout/chevron2"/>
    <dgm:cxn modelId="{DB4A1FD7-0D3A-409E-AD3E-3DFF182547C0}" srcId="{062FAB3E-0EB4-4643-979F-D62DE2D611FC}" destId="{E04BAA40-2917-40BD-B12E-E75FA294DB23}" srcOrd="0" destOrd="0" parTransId="{5A3C0CAB-D154-496B-8D7A-3888744EA6B5}" sibTransId="{B9253DE5-CEC5-44A6-875C-4D4F870DDB79}"/>
    <dgm:cxn modelId="{FCEBB70D-B540-40AA-894B-59558475155A}" type="presOf" srcId="{BC92F33E-09A5-4CD4-B1B7-212C3F56E107}" destId="{EFCB0800-C2DF-45BE-808D-00007EC74945}" srcOrd="0" destOrd="0" presId="urn:microsoft.com/office/officeart/2005/8/layout/chevron2"/>
    <dgm:cxn modelId="{4A7F14A0-E132-4961-A2BD-15509B664838}" srcId="{6D7B1EDE-6541-4766-9567-0D40ED7E2444}" destId="{062FAB3E-0EB4-4643-979F-D62DE2D611FC}" srcOrd="2" destOrd="0" parTransId="{C3EDFE95-4C68-4F73-81CA-DFF4635DD226}" sibTransId="{86631A18-8067-414E-8EBA-1F2C8E8D2980}"/>
    <dgm:cxn modelId="{30D48409-0330-4C5D-9B43-2F3FD36E438B}" type="presOf" srcId="{062FAB3E-0EB4-4643-979F-D62DE2D611FC}" destId="{52E96A93-70DD-420A-9E66-5BA4955D0FD6}" srcOrd="0" destOrd="0" presId="urn:microsoft.com/office/officeart/2005/8/layout/chevron2"/>
    <dgm:cxn modelId="{64CDCCD3-7641-413C-9F13-7731817BAC6D}" srcId="{51940BCF-94C3-440C-8674-F99229E188EA}" destId="{DF2A1784-3B48-48D3-95C9-BB4F1ED6F471}" srcOrd="0" destOrd="0" parTransId="{79DC6F0E-DBC7-4D72-A020-5F0555CC861E}" sibTransId="{3D272542-056E-411D-BAA7-AAFBF4A88BBE}"/>
    <dgm:cxn modelId="{1EA201B7-2E1F-4C19-8FBA-6F79485FBB37}" type="presParOf" srcId="{663C3946-FDD2-478E-A53B-E00FD5C27CF9}" destId="{DCA5A50B-83C2-4B0C-90DB-9B42E4E74516}" srcOrd="0" destOrd="0" presId="urn:microsoft.com/office/officeart/2005/8/layout/chevron2"/>
    <dgm:cxn modelId="{7F4A1711-EDDF-410D-8C85-8A717512BB3B}" type="presParOf" srcId="{DCA5A50B-83C2-4B0C-90DB-9B42E4E74516}" destId="{B7125810-B8E3-4850-BC03-280F85E33EB7}" srcOrd="0" destOrd="0" presId="urn:microsoft.com/office/officeart/2005/8/layout/chevron2"/>
    <dgm:cxn modelId="{D30DB5E2-DCD5-4DBA-962D-783AD070958E}" type="presParOf" srcId="{DCA5A50B-83C2-4B0C-90DB-9B42E4E74516}" destId="{93175D75-9B11-4D99-8E56-110F32A5D6D2}" srcOrd="1" destOrd="0" presId="urn:microsoft.com/office/officeart/2005/8/layout/chevron2"/>
    <dgm:cxn modelId="{0575E6A4-A431-4066-9EBE-2C1920B5F70C}" type="presParOf" srcId="{663C3946-FDD2-478E-A53B-E00FD5C27CF9}" destId="{F23B9C79-876B-4B8B-9E8E-7677E7071889}" srcOrd="1" destOrd="0" presId="urn:microsoft.com/office/officeart/2005/8/layout/chevron2"/>
    <dgm:cxn modelId="{1E81D821-2BA0-4520-AA46-29B7D35B7150}" type="presParOf" srcId="{663C3946-FDD2-478E-A53B-E00FD5C27CF9}" destId="{DE189391-CD6E-4FD4-A972-88816E7DE6CD}" srcOrd="2" destOrd="0" presId="urn:microsoft.com/office/officeart/2005/8/layout/chevron2"/>
    <dgm:cxn modelId="{8AB9F8B8-8321-4436-9396-5381B71D67CE}" type="presParOf" srcId="{DE189391-CD6E-4FD4-A972-88816E7DE6CD}" destId="{EFCB0800-C2DF-45BE-808D-00007EC74945}" srcOrd="0" destOrd="0" presId="urn:microsoft.com/office/officeart/2005/8/layout/chevron2"/>
    <dgm:cxn modelId="{17D3E7CB-3488-4DDF-8222-CED39E269BB4}" type="presParOf" srcId="{DE189391-CD6E-4FD4-A972-88816E7DE6CD}" destId="{507434EB-3017-42D0-9A1A-EE9104B34D55}" srcOrd="1" destOrd="0" presId="urn:microsoft.com/office/officeart/2005/8/layout/chevron2"/>
    <dgm:cxn modelId="{8D1B64AD-0C05-4DAE-B48F-3D69C1AC2C9E}" type="presParOf" srcId="{663C3946-FDD2-478E-A53B-E00FD5C27CF9}" destId="{A1253859-FB2E-4AB1-8AB0-4C04E49310AD}" srcOrd="3" destOrd="0" presId="urn:microsoft.com/office/officeart/2005/8/layout/chevron2"/>
    <dgm:cxn modelId="{FF25DCA7-D167-4E0F-8AA8-B603902B90B3}" type="presParOf" srcId="{663C3946-FDD2-478E-A53B-E00FD5C27CF9}" destId="{A1AFA745-4502-40E4-B80C-8400F62378EF}" srcOrd="4" destOrd="0" presId="urn:microsoft.com/office/officeart/2005/8/layout/chevron2"/>
    <dgm:cxn modelId="{40CAB1D3-1328-4789-84AA-274A3D23FE00}" type="presParOf" srcId="{A1AFA745-4502-40E4-B80C-8400F62378EF}" destId="{52E96A93-70DD-420A-9E66-5BA4955D0FD6}" srcOrd="0" destOrd="0" presId="urn:microsoft.com/office/officeart/2005/8/layout/chevron2"/>
    <dgm:cxn modelId="{71818E42-35C6-43D5-8C0F-06599C043DF4}" type="presParOf" srcId="{A1AFA745-4502-40E4-B80C-8400F62378EF}" destId="{4490D7A2-00E6-48C8-9B03-E01DA0D6F88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788BEEA-2F05-43F5-8A0E-1375D780D383}" type="doc">
      <dgm:prSet loTypeId="urn:microsoft.com/office/officeart/2005/8/layout/cycle8" loCatId="cycle" qsTypeId="urn:microsoft.com/office/officeart/2005/8/quickstyle/simple1" qsCatId="simple" csTypeId="urn:microsoft.com/office/officeart/2005/8/colors/colorful3" csCatId="colorful" phldr="1"/>
      <dgm:spPr/>
    </dgm:pt>
    <dgm:pt modelId="{372D7F95-1BEE-4BF7-B658-C561BB3B14CE}">
      <dgm:prSet phldrT="[Текст]" custT="1"/>
      <dgm:spPr/>
      <dgm:t>
        <a:bodyPr/>
        <a:lstStyle/>
        <a:p>
          <a:r>
            <a:rPr lang="ru-RU" sz="1200" dirty="0"/>
            <a:t>Опора на личные наблюдения от увиденного, размышления от происходящего и прочитанного, выражение собственного мнения.</a:t>
          </a:r>
        </a:p>
      </dgm:t>
    </dgm:pt>
    <dgm:pt modelId="{FBA651E5-A009-4EEE-BF19-50D6E6CBD933}" type="parTrans" cxnId="{F5B80FCD-99A9-436E-BB18-ECA5CCCB3746}">
      <dgm:prSet/>
      <dgm:spPr/>
      <dgm:t>
        <a:bodyPr/>
        <a:lstStyle/>
        <a:p>
          <a:endParaRPr lang="ru-RU"/>
        </a:p>
      </dgm:t>
    </dgm:pt>
    <dgm:pt modelId="{59AB1328-E957-444A-9716-2BD52C4C6D32}" type="sibTrans" cxnId="{F5B80FCD-99A9-436E-BB18-ECA5CCCB3746}">
      <dgm:prSet/>
      <dgm:spPr/>
      <dgm:t>
        <a:bodyPr/>
        <a:lstStyle/>
        <a:p>
          <a:endParaRPr lang="ru-RU"/>
        </a:p>
      </dgm:t>
    </dgm:pt>
    <dgm:pt modelId="{EEE5A438-F046-4768-8CBC-660D98A7D80D}">
      <dgm:prSet phldrT="[Текст]" custT="1"/>
      <dgm:spPr/>
      <dgm:t>
        <a:bodyPr/>
        <a:lstStyle/>
        <a:p>
          <a:r>
            <a:rPr lang="ru-RU" sz="1200" dirty="0"/>
            <a:t>Дневник содержит отрывочные записи, датированные определенным числом</a:t>
          </a:r>
          <a:r>
            <a:rPr lang="ru-RU" sz="1100" dirty="0"/>
            <a:t>. </a:t>
          </a:r>
        </a:p>
      </dgm:t>
    </dgm:pt>
    <dgm:pt modelId="{BEC579A0-58C6-46C5-9A89-2E0C3185F1C3}" type="parTrans" cxnId="{5277EF4B-4EE1-4A7B-B4A4-D922EF06FDC0}">
      <dgm:prSet/>
      <dgm:spPr/>
      <dgm:t>
        <a:bodyPr/>
        <a:lstStyle/>
        <a:p>
          <a:endParaRPr lang="ru-RU"/>
        </a:p>
      </dgm:t>
    </dgm:pt>
    <dgm:pt modelId="{E6C16079-254C-48E3-A928-D1B00982D919}" type="sibTrans" cxnId="{5277EF4B-4EE1-4A7B-B4A4-D922EF06FDC0}">
      <dgm:prSet/>
      <dgm:spPr/>
      <dgm:t>
        <a:bodyPr/>
        <a:lstStyle/>
        <a:p>
          <a:endParaRPr lang="ru-RU"/>
        </a:p>
      </dgm:t>
    </dgm:pt>
    <dgm:pt modelId="{0B4EBE32-F47B-4DFB-90D3-4F8BD4979C78}">
      <dgm:prSet phldrT="[Текст]"/>
      <dgm:spPr/>
      <dgm:t>
        <a:bodyPr/>
        <a:lstStyle/>
        <a:p>
          <a:r>
            <a:rPr lang="ru-RU" dirty="0"/>
            <a:t>Дневниковые записи – это очень личные записи, сделанные для себя. Они всегда предельно откровенны, искренни. </a:t>
          </a:r>
        </a:p>
      </dgm:t>
    </dgm:pt>
    <dgm:pt modelId="{2279FC3B-68E9-4B4D-9801-4FF008F8F610}" type="parTrans" cxnId="{013531CF-7407-4647-BFB4-47487B88E8AD}">
      <dgm:prSet/>
      <dgm:spPr/>
      <dgm:t>
        <a:bodyPr/>
        <a:lstStyle/>
        <a:p>
          <a:endParaRPr lang="ru-RU"/>
        </a:p>
      </dgm:t>
    </dgm:pt>
    <dgm:pt modelId="{85341BE9-0542-468F-BF40-57398ABB9C8C}" type="sibTrans" cxnId="{013531CF-7407-4647-BFB4-47487B88E8AD}">
      <dgm:prSet/>
      <dgm:spPr/>
      <dgm:t>
        <a:bodyPr/>
        <a:lstStyle/>
        <a:p>
          <a:endParaRPr lang="ru-RU"/>
        </a:p>
      </dgm:t>
    </dgm:pt>
    <dgm:pt modelId="{9058D0B5-A22D-4B1B-9A94-DA6C7E000EA4}">
      <dgm:prSet phldrT="[Текст]" custT="1"/>
      <dgm:spPr/>
      <dgm:t>
        <a:bodyPr/>
        <a:lstStyle/>
        <a:p>
          <a:r>
            <a:rPr lang="ru-RU" sz="1300" dirty="0"/>
            <a:t>Дневниковые записи ведутся обычно от первого лица. </a:t>
          </a:r>
        </a:p>
      </dgm:t>
    </dgm:pt>
    <dgm:pt modelId="{4EDAE8F8-58A9-439F-B16C-B30F998EA5FD}" type="parTrans" cxnId="{1A4CFCDA-D0B3-4A1B-AE86-945F61DC564C}">
      <dgm:prSet/>
      <dgm:spPr/>
      <dgm:t>
        <a:bodyPr/>
        <a:lstStyle/>
        <a:p>
          <a:endParaRPr lang="ru-RU"/>
        </a:p>
      </dgm:t>
    </dgm:pt>
    <dgm:pt modelId="{0C89E306-19F2-420D-8B08-A74A24B10798}" type="sibTrans" cxnId="{1A4CFCDA-D0B3-4A1B-AE86-945F61DC564C}">
      <dgm:prSet/>
      <dgm:spPr/>
      <dgm:t>
        <a:bodyPr/>
        <a:lstStyle/>
        <a:p>
          <a:endParaRPr lang="ru-RU"/>
        </a:p>
      </dgm:t>
    </dgm:pt>
    <dgm:pt modelId="{F2AE7FAE-0AD9-48F3-865B-363C6EB39426}">
      <dgm:prSet phldrT="[Текст]" custT="1"/>
      <dgm:spPr/>
      <dgm:t>
        <a:bodyPr/>
        <a:lstStyle/>
        <a:p>
          <a:r>
            <a:rPr lang="ru-RU" sz="1100" dirty="0"/>
            <a:t>Отражается информация о событиях реальной жизни, она осмысливается, анализируется, оценивается автором.</a:t>
          </a:r>
        </a:p>
      </dgm:t>
    </dgm:pt>
    <dgm:pt modelId="{B5710F11-E429-4431-839A-460BE4C8CB77}" type="parTrans" cxnId="{FC603F43-C817-4768-96F1-3FA9C1789F42}">
      <dgm:prSet/>
      <dgm:spPr/>
      <dgm:t>
        <a:bodyPr/>
        <a:lstStyle/>
        <a:p>
          <a:endParaRPr lang="ru-RU"/>
        </a:p>
      </dgm:t>
    </dgm:pt>
    <dgm:pt modelId="{0918087B-8E97-4F6D-8759-269783418CBB}" type="sibTrans" cxnId="{FC603F43-C817-4768-96F1-3FA9C1789F42}">
      <dgm:prSet/>
      <dgm:spPr/>
      <dgm:t>
        <a:bodyPr/>
        <a:lstStyle/>
        <a:p>
          <a:endParaRPr lang="ru-RU"/>
        </a:p>
      </dgm:t>
    </dgm:pt>
    <dgm:pt modelId="{667A0BFD-BF51-40DC-AE2A-755D96184F2A}" type="pres">
      <dgm:prSet presAssocID="{9788BEEA-2F05-43F5-8A0E-1375D780D383}" presName="compositeShape" presStyleCnt="0">
        <dgm:presLayoutVars>
          <dgm:chMax val="7"/>
          <dgm:dir/>
          <dgm:resizeHandles val="exact"/>
        </dgm:presLayoutVars>
      </dgm:prSet>
      <dgm:spPr/>
    </dgm:pt>
    <dgm:pt modelId="{1690B64C-9E8C-4729-B577-1F8CE03FF31C}" type="pres">
      <dgm:prSet presAssocID="{9788BEEA-2F05-43F5-8A0E-1375D780D383}" presName="wedge1" presStyleLbl="node1" presStyleIdx="0" presStyleCnt="5"/>
      <dgm:spPr/>
      <dgm:t>
        <a:bodyPr/>
        <a:lstStyle/>
        <a:p>
          <a:endParaRPr lang="ru-RU"/>
        </a:p>
      </dgm:t>
    </dgm:pt>
    <dgm:pt modelId="{BB093107-FBD3-4A79-8B81-5F540511DED9}" type="pres">
      <dgm:prSet presAssocID="{9788BEEA-2F05-43F5-8A0E-1375D780D383}" presName="dummy1a" presStyleCnt="0"/>
      <dgm:spPr/>
    </dgm:pt>
    <dgm:pt modelId="{AEA2D02B-6127-468D-B609-551375A019BD}" type="pres">
      <dgm:prSet presAssocID="{9788BEEA-2F05-43F5-8A0E-1375D780D383}" presName="dummy1b" presStyleCnt="0"/>
      <dgm:spPr/>
    </dgm:pt>
    <dgm:pt modelId="{D1C4026B-7E73-4F01-B874-025FCFA2F9A7}" type="pres">
      <dgm:prSet presAssocID="{9788BEEA-2F05-43F5-8A0E-1375D780D38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C43A0-D63E-424D-B2AF-1847B72742B3}" type="pres">
      <dgm:prSet presAssocID="{9788BEEA-2F05-43F5-8A0E-1375D780D383}" presName="wedge2" presStyleLbl="node1" presStyleIdx="1" presStyleCnt="5"/>
      <dgm:spPr/>
      <dgm:t>
        <a:bodyPr/>
        <a:lstStyle/>
        <a:p>
          <a:endParaRPr lang="ru-RU"/>
        </a:p>
      </dgm:t>
    </dgm:pt>
    <dgm:pt modelId="{421BE69B-CD97-46C5-9206-448B8A90DD16}" type="pres">
      <dgm:prSet presAssocID="{9788BEEA-2F05-43F5-8A0E-1375D780D383}" presName="dummy2a" presStyleCnt="0"/>
      <dgm:spPr/>
    </dgm:pt>
    <dgm:pt modelId="{4DE60D69-C3FD-429C-9F9F-D2D0F244471B}" type="pres">
      <dgm:prSet presAssocID="{9788BEEA-2F05-43F5-8A0E-1375D780D383}" presName="dummy2b" presStyleCnt="0"/>
      <dgm:spPr/>
    </dgm:pt>
    <dgm:pt modelId="{A90E2193-5609-4185-A813-BDA8372B09D1}" type="pres">
      <dgm:prSet presAssocID="{9788BEEA-2F05-43F5-8A0E-1375D780D38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1625C-4122-43BB-A852-B08E1E5EA7DA}" type="pres">
      <dgm:prSet presAssocID="{9788BEEA-2F05-43F5-8A0E-1375D780D383}" presName="wedge3" presStyleLbl="node1" presStyleIdx="2" presStyleCnt="5"/>
      <dgm:spPr/>
      <dgm:t>
        <a:bodyPr/>
        <a:lstStyle/>
        <a:p>
          <a:endParaRPr lang="ru-RU"/>
        </a:p>
      </dgm:t>
    </dgm:pt>
    <dgm:pt modelId="{0FDB9A6D-25C0-4745-8E1E-94768156E076}" type="pres">
      <dgm:prSet presAssocID="{9788BEEA-2F05-43F5-8A0E-1375D780D383}" presName="dummy3a" presStyleCnt="0"/>
      <dgm:spPr/>
    </dgm:pt>
    <dgm:pt modelId="{372CE1AC-3398-4175-B4A8-ACC9B26ED30F}" type="pres">
      <dgm:prSet presAssocID="{9788BEEA-2F05-43F5-8A0E-1375D780D383}" presName="dummy3b" presStyleCnt="0"/>
      <dgm:spPr/>
    </dgm:pt>
    <dgm:pt modelId="{322886BE-F22B-44AB-9E49-95CCAD96CDD3}" type="pres">
      <dgm:prSet presAssocID="{9788BEEA-2F05-43F5-8A0E-1375D780D38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272ED-19E9-44CF-8906-D0CB100D3D42}" type="pres">
      <dgm:prSet presAssocID="{9788BEEA-2F05-43F5-8A0E-1375D780D383}" presName="wedge4" presStyleLbl="node1" presStyleIdx="3" presStyleCnt="5"/>
      <dgm:spPr/>
      <dgm:t>
        <a:bodyPr/>
        <a:lstStyle/>
        <a:p>
          <a:endParaRPr lang="ru-RU"/>
        </a:p>
      </dgm:t>
    </dgm:pt>
    <dgm:pt modelId="{28932429-7CB9-49BF-B191-38CEB96039E1}" type="pres">
      <dgm:prSet presAssocID="{9788BEEA-2F05-43F5-8A0E-1375D780D383}" presName="dummy4a" presStyleCnt="0"/>
      <dgm:spPr/>
    </dgm:pt>
    <dgm:pt modelId="{DDD6F2C3-BFA5-4553-8C46-96A948BBF65D}" type="pres">
      <dgm:prSet presAssocID="{9788BEEA-2F05-43F5-8A0E-1375D780D383}" presName="dummy4b" presStyleCnt="0"/>
      <dgm:spPr/>
    </dgm:pt>
    <dgm:pt modelId="{2896D9CC-92D9-4126-B5B2-09F9695E22E0}" type="pres">
      <dgm:prSet presAssocID="{9788BEEA-2F05-43F5-8A0E-1375D780D38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49BC5-36E6-4004-9152-82FE40FC0C2E}" type="pres">
      <dgm:prSet presAssocID="{9788BEEA-2F05-43F5-8A0E-1375D780D383}" presName="wedge5" presStyleLbl="node1" presStyleIdx="4" presStyleCnt="5"/>
      <dgm:spPr/>
      <dgm:t>
        <a:bodyPr/>
        <a:lstStyle/>
        <a:p>
          <a:endParaRPr lang="ru-RU"/>
        </a:p>
      </dgm:t>
    </dgm:pt>
    <dgm:pt modelId="{8FC9218F-358A-4A54-BDD3-B5361218999B}" type="pres">
      <dgm:prSet presAssocID="{9788BEEA-2F05-43F5-8A0E-1375D780D383}" presName="dummy5a" presStyleCnt="0"/>
      <dgm:spPr/>
    </dgm:pt>
    <dgm:pt modelId="{E27C4890-58A8-47BC-8036-4D6D621F6249}" type="pres">
      <dgm:prSet presAssocID="{9788BEEA-2F05-43F5-8A0E-1375D780D383}" presName="dummy5b" presStyleCnt="0"/>
      <dgm:spPr/>
    </dgm:pt>
    <dgm:pt modelId="{AB4B516D-96D3-43B3-A3D7-E83EC94BD37F}" type="pres">
      <dgm:prSet presAssocID="{9788BEEA-2F05-43F5-8A0E-1375D780D38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C5DAC-A3E1-4F58-9B27-A5F3E3C6B6D2}" type="pres">
      <dgm:prSet presAssocID="{59AB1328-E957-444A-9716-2BD52C4C6D32}" presName="arrowWedge1" presStyleLbl="fgSibTrans2D1" presStyleIdx="0" presStyleCnt="5"/>
      <dgm:spPr/>
    </dgm:pt>
    <dgm:pt modelId="{C7173734-B177-4EB5-92F0-A52680B5EC02}" type="pres">
      <dgm:prSet presAssocID="{E6C16079-254C-48E3-A928-D1B00982D919}" presName="arrowWedge2" presStyleLbl="fgSibTrans2D1" presStyleIdx="1" presStyleCnt="5"/>
      <dgm:spPr/>
    </dgm:pt>
    <dgm:pt modelId="{DFA1ADE5-3E19-44AA-8D15-ADBEA2AEA525}" type="pres">
      <dgm:prSet presAssocID="{0918087B-8E97-4F6D-8759-269783418CBB}" presName="arrowWedge3" presStyleLbl="fgSibTrans2D1" presStyleIdx="2" presStyleCnt="5"/>
      <dgm:spPr/>
    </dgm:pt>
    <dgm:pt modelId="{E57AD77A-4B81-4B5A-9778-5354D967D292}" type="pres">
      <dgm:prSet presAssocID="{85341BE9-0542-468F-BF40-57398ABB9C8C}" presName="arrowWedge4" presStyleLbl="fgSibTrans2D1" presStyleIdx="3" presStyleCnt="5"/>
      <dgm:spPr/>
    </dgm:pt>
    <dgm:pt modelId="{89B6D73B-BCCE-4E4D-A4BA-D069FE7AC22F}" type="pres">
      <dgm:prSet presAssocID="{0C89E306-19F2-420D-8B08-A74A24B10798}" presName="arrowWedge5" presStyleLbl="fgSibTrans2D1" presStyleIdx="4" presStyleCnt="5"/>
      <dgm:spPr/>
    </dgm:pt>
  </dgm:ptLst>
  <dgm:cxnLst>
    <dgm:cxn modelId="{FC603F43-C817-4768-96F1-3FA9C1789F42}" srcId="{9788BEEA-2F05-43F5-8A0E-1375D780D383}" destId="{F2AE7FAE-0AD9-48F3-865B-363C6EB39426}" srcOrd="2" destOrd="0" parTransId="{B5710F11-E429-4431-839A-460BE4C8CB77}" sibTransId="{0918087B-8E97-4F6D-8759-269783418CBB}"/>
    <dgm:cxn modelId="{1A4CFCDA-D0B3-4A1B-AE86-945F61DC564C}" srcId="{9788BEEA-2F05-43F5-8A0E-1375D780D383}" destId="{9058D0B5-A22D-4B1B-9A94-DA6C7E000EA4}" srcOrd="4" destOrd="0" parTransId="{4EDAE8F8-58A9-439F-B16C-B30F998EA5FD}" sibTransId="{0C89E306-19F2-420D-8B08-A74A24B10798}"/>
    <dgm:cxn modelId="{D4C7C00D-EC38-4C0C-B93B-80E0D9E1D96E}" type="presOf" srcId="{EEE5A438-F046-4768-8CBC-660D98A7D80D}" destId="{A90E2193-5609-4185-A813-BDA8372B09D1}" srcOrd="1" destOrd="0" presId="urn:microsoft.com/office/officeart/2005/8/layout/cycle8"/>
    <dgm:cxn modelId="{1C66CF67-BFEB-4B77-92C3-C2C5DBF3F56C}" type="presOf" srcId="{EEE5A438-F046-4768-8CBC-660D98A7D80D}" destId="{EE7C43A0-D63E-424D-B2AF-1847B72742B3}" srcOrd="0" destOrd="0" presId="urn:microsoft.com/office/officeart/2005/8/layout/cycle8"/>
    <dgm:cxn modelId="{1AFD2D9F-C90B-461B-82B7-D26BD397A87E}" type="presOf" srcId="{0B4EBE32-F47B-4DFB-90D3-4F8BD4979C78}" destId="{572272ED-19E9-44CF-8906-D0CB100D3D42}" srcOrd="0" destOrd="0" presId="urn:microsoft.com/office/officeart/2005/8/layout/cycle8"/>
    <dgm:cxn modelId="{2963334E-4001-4C34-B3B1-410091B645FB}" type="presOf" srcId="{F2AE7FAE-0AD9-48F3-865B-363C6EB39426}" destId="{322886BE-F22B-44AB-9E49-95CCAD96CDD3}" srcOrd="1" destOrd="0" presId="urn:microsoft.com/office/officeart/2005/8/layout/cycle8"/>
    <dgm:cxn modelId="{388F42EB-7EAD-4CC4-AA62-4A53D8B01235}" type="presOf" srcId="{372D7F95-1BEE-4BF7-B658-C561BB3B14CE}" destId="{1690B64C-9E8C-4729-B577-1F8CE03FF31C}" srcOrd="0" destOrd="0" presId="urn:microsoft.com/office/officeart/2005/8/layout/cycle8"/>
    <dgm:cxn modelId="{013531CF-7407-4647-BFB4-47487B88E8AD}" srcId="{9788BEEA-2F05-43F5-8A0E-1375D780D383}" destId="{0B4EBE32-F47B-4DFB-90D3-4F8BD4979C78}" srcOrd="3" destOrd="0" parTransId="{2279FC3B-68E9-4B4D-9801-4FF008F8F610}" sibTransId="{85341BE9-0542-468F-BF40-57398ABB9C8C}"/>
    <dgm:cxn modelId="{56B39B28-766C-4FD5-A220-EDE1BF8FABF9}" type="presOf" srcId="{372D7F95-1BEE-4BF7-B658-C561BB3B14CE}" destId="{D1C4026B-7E73-4F01-B874-025FCFA2F9A7}" srcOrd="1" destOrd="0" presId="urn:microsoft.com/office/officeart/2005/8/layout/cycle8"/>
    <dgm:cxn modelId="{B997B1D8-C277-4CEE-BBDF-C37538ECA905}" type="presOf" srcId="{9788BEEA-2F05-43F5-8A0E-1375D780D383}" destId="{667A0BFD-BF51-40DC-AE2A-755D96184F2A}" srcOrd="0" destOrd="0" presId="urn:microsoft.com/office/officeart/2005/8/layout/cycle8"/>
    <dgm:cxn modelId="{C5E46CCD-F063-47BC-9DB3-750141BB575A}" type="presOf" srcId="{F2AE7FAE-0AD9-48F3-865B-363C6EB39426}" destId="{BEF1625C-4122-43BB-A852-B08E1E5EA7DA}" srcOrd="0" destOrd="0" presId="urn:microsoft.com/office/officeart/2005/8/layout/cycle8"/>
    <dgm:cxn modelId="{F5B80FCD-99A9-436E-BB18-ECA5CCCB3746}" srcId="{9788BEEA-2F05-43F5-8A0E-1375D780D383}" destId="{372D7F95-1BEE-4BF7-B658-C561BB3B14CE}" srcOrd="0" destOrd="0" parTransId="{FBA651E5-A009-4EEE-BF19-50D6E6CBD933}" sibTransId="{59AB1328-E957-444A-9716-2BD52C4C6D32}"/>
    <dgm:cxn modelId="{7B348A80-59AA-4129-A62D-9A6F6EBFB54A}" type="presOf" srcId="{9058D0B5-A22D-4B1B-9A94-DA6C7E000EA4}" destId="{04149BC5-36E6-4004-9152-82FE40FC0C2E}" srcOrd="0" destOrd="0" presId="urn:microsoft.com/office/officeart/2005/8/layout/cycle8"/>
    <dgm:cxn modelId="{5277EF4B-4EE1-4A7B-B4A4-D922EF06FDC0}" srcId="{9788BEEA-2F05-43F5-8A0E-1375D780D383}" destId="{EEE5A438-F046-4768-8CBC-660D98A7D80D}" srcOrd="1" destOrd="0" parTransId="{BEC579A0-58C6-46C5-9A89-2E0C3185F1C3}" sibTransId="{E6C16079-254C-48E3-A928-D1B00982D919}"/>
    <dgm:cxn modelId="{64B607B3-37C1-43CC-82E3-A52056C34C95}" type="presOf" srcId="{9058D0B5-A22D-4B1B-9A94-DA6C7E000EA4}" destId="{AB4B516D-96D3-43B3-A3D7-E83EC94BD37F}" srcOrd="1" destOrd="0" presId="urn:microsoft.com/office/officeart/2005/8/layout/cycle8"/>
    <dgm:cxn modelId="{EC25F453-BA85-40D6-8BAC-7F1581B6D9CC}" type="presOf" srcId="{0B4EBE32-F47B-4DFB-90D3-4F8BD4979C78}" destId="{2896D9CC-92D9-4126-B5B2-09F9695E22E0}" srcOrd="1" destOrd="0" presId="urn:microsoft.com/office/officeart/2005/8/layout/cycle8"/>
    <dgm:cxn modelId="{0E331DE3-FA7F-4B6F-A7EE-3F7D24D3C5DA}" type="presParOf" srcId="{667A0BFD-BF51-40DC-AE2A-755D96184F2A}" destId="{1690B64C-9E8C-4729-B577-1F8CE03FF31C}" srcOrd="0" destOrd="0" presId="urn:microsoft.com/office/officeart/2005/8/layout/cycle8"/>
    <dgm:cxn modelId="{BD38F008-9689-4029-A19A-4FFCE8D02BF0}" type="presParOf" srcId="{667A0BFD-BF51-40DC-AE2A-755D96184F2A}" destId="{BB093107-FBD3-4A79-8B81-5F540511DED9}" srcOrd="1" destOrd="0" presId="urn:microsoft.com/office/officeart/2005/8/layout/cycle8"/>
    <dgm:cxn modelId="{557CB6D4-E91F-449B-A974-1C5FDE6879F3}" type="presParOf" srcId="{667A0BFD-BF51-40DC-AE2A-755D96184F2A}" destId="{AEA2D02B-6127-468D-B609-551375A019BD}" srcOrd="2" destOrd="0" presId="urn:microsoft.com/office/officeart/2005/8/layout/cycle8"/>
    <dgm:cxn modelId="{F139A282-8F70-41BC-9752-C1F4A4DF7A02}" type="presParOf" srcId="{667A0BFD-BF51-40DC-AE2A-755D96184F2A}" destId="{D1C4026B-7E73-4F01-B874-025FCFA2F9A7}" srcOrd="3" destOrd="0" presId="urn:microsoft.com/office/officeart/2005/8/layout/cycle8"/>
    <dgm:cxn modelId="{41D5D0EB-8F30-4EBE-96FA-40C2BFE2156F}" type="presParOf" srcId="{667A0BFD-BF51-40DC-AE2A-755D96184F2A}" destId="{EE7C43A0-D63E-424D-B2AF-1847B72742B3}" srcOrd="4" destOrd="0" presId="urn:microsoft.com/office/officeart/2005/8/layout/cycle8"/>
    <dgm:cxn modelId="{58C77101-880C-41BA-A555-D8190F8B59AF}" type="presParOf" srcId="{667A0BFD-BF51-40DC-AE2A-755D96184F2A}" destId="{421BE69B-CD97-46C5-9206-448B8A90DD16}" srcOrd="5" destOrd="0" presId="urn:microsoft.com/office/officeart/2005/8/layout/cycle8"/>
    <dgm:cxn modelId="{CEA8DD31-B5B8-4E36-BE24-AE586114877E}" type="presParOf" srcId="{667A0BFD-BF51-40DC-AE2A-755D96184F2A}" destId="{4DE60D69-C3FD-429C-9F9F-D2D0F244471B}" srcOrd="6" destOrd="0" presId="urn:microsoft.com/office/officeart/2005/8/layout/cycle8"/>
    <dgm:cxn modelId="{B23E13B1-EEF6-4F44-ADE4-17138B43F4BC}" type="presParOf" srcId="{667A0BFD-BF51-40DC-AE2A-755D96184F2A}" destId="{A90E2193-5609-4185-A813-BDA8372B09D1}" srcOrd="7" destOrd="0" presId="urn:microsoft.com/office/officeart/2005/8/layout/cycle8"/>
    <dgm:cxn modelId="{4600A191-6A4E-47B7-A80C-A9AC91EBD2E9}" type="presParOf" srcId="{667A0BFD-BF51-40DC-AE2A-755D96184F2A}" destId="{BEF1625C-4122-43BB-A852-B08E1E5EA7DA}" srcOrd="8" destOrd="0" presId="urn:microsoft.com/office/officeart/2005/8/layout/cycle8"/>
    <dgm:cxn modelId="{27B3A698-FD0B-44F7-BCBC-9F24BB4FD16C}" type="presParOf" srcId="{667A0BFD-BF51-40DC-AE2A-755D96184F2A}" destId="{0FDB9A6D-25C0-4745-8E1E-94768156E076}" srcOrd="9" destOrd="0" presId="urn:microsoft.com/office/officeart/2005/8/layout/cycle8"/>
    <dgm:cxn modelId="{54F43304-8403-4F93-9F42-49B20E72823E}" type="presParOf" srcId="{667A0BFD-BF51-40DC-AE2A-755D96184F2A}" destId="{372CE1AC-3398-4175-B4A8-ACC9B26ED30F}" srcOrd="10" destOrd="0" presId="urn:microsoft.com/office/officeart/2005/8/layout/cycle8"/>
    <dgm:cxn modelId="{16E3B609-272A-40C2-A29C-B1991EDE79B5}" type="presParOf" srcId="{667A0BFD-BF51-40DC-AE2A-755D96184F2A}" destId="{322886BE-F22B-44AB-9E49-95CCAD96CDD3}" srcOrd="11" destOrd="0" presId="urn:microsoft.com/office/officeart/2005/8/layout/cycle8"/>
    <dgm:cxn modelId="{E0C81F66-92D9-4889-8E08-2FFDF7F96BD3}" type="presParOf" srcId="{667A0BFD-BF51-40DC-AE2A-755D96184F2A}" destId="{572272ED-19E9-44CF-8906-D0CB100D3D42}" srcOrd="12" destOrd="0" presId="urn:microsoft.com/office/officeart/2005/8/layout/cycle8"/>
    <dgm:cxn modelId="{F1B9F7E5-9F6E-4548-AF23-F859D87ED345}" type="presParOf" srcId="{667A0BFD-BF51-40DC-AE2A-755D96184F2A}" destId="{28932429-7CB9-49BF-B191-38CEB96039E1}" srcOrd="13" destOrd="0" presId="urn:microsoft.com/office/officeart/2005/8/layout/cycle8"/>
    <dgm:cxn modelId="{63409123-B3D7-44EC-9557-46AC69FFC95F}" type="presParOf" srcId="{667A0BFD-BF51-40DC-AE2A-755D96184F2A}" destId="{DDD6F2C3-BFA5-4553-8C46-96A948BBF65D}" srcOrd="14" destOrd="0" presId="urn:microsoft.com/office/officeart/2005/8/layout/cycle8"/>
    <dgm:cxn modelId="{30DC9441-C72A-40D6-8880-036DFC683DED}" type="presParOf" srcId="{667A0BFD-BF51-40DC-AE2A-755D96184F2A}" destId="{2896D9CC-92D9-4126-B5B2-09F9695E22E0}" srcOrd="15" destOrd="0" presId="urn:microsoft.com/office/officeart/2005/8/layout/cycle8"/>
    <dgm:cxn modelId="{D21DC165-69A3-4A8C-BAB5-92AE3A57457B}" type="presParOf" srcId="{667A0BFD-BF51-40DC-AE2A-755D96184F2A}" destId="{04149BC5-36E6-4004-9152-82FE40FC0C2E}" srcOrd="16" destOrd="0" presId="urn:microsoft.com/office/officeart/2005/8/layout/cycle8"/>
    <dgm:cxn modelId="{986D9878-5F9C-4191-8B00-7710B5153E61}" type="presParOf" srcId="{667A0BFD-BF51-40DC-AE2A-755D96184F2A}" destId="{8FC9218F-358A-4A54-BDD3-B5361218999B}" srcOrd="17" destOrd="0" presId="urn:microsoft.com/office/officeart/2005/8/layout/cycle8"/>
    <dgm:cxn modelId="{154B2652-24C9-4B9A-9C83-3E6FB9799F89}" type="presParOf" srcId="{667A0BFD-BF51-40DC-AE2A-755D96184F2A}" destId="{E27C4890-58A8-47BC-8036-4D6D621F6249}" srcOrd="18" destOrd="0" presId="urn:microsoft.com/office/officeart/2005/8/layout/cycle8"/>
    <dgm:cxn modelId="{4880033B-E27A-4E25-99C9-189A4B6D3CA2}" type="presParOf" srcId="{667A0BFD-BF51-40DC-AE2A-755D96184F2A}" destId="{AB4B516D-96D3-43B3-A3D7-E83EC94BD37F}" srcOrd="19" destOrd="0" presId="urn:microsoft.com/office/officeart/2005/8/layout/cycle8"/>
    <dgm:cxn modelId="{7E68751C-F559-4425-80A1-F2253FD5B025}" type="presParOf" srcId="{667A0BFD-BF51-40DC-AE2A-755D96184F2A}" destId="{7B5C5DAC-A3E1-4F58-9B27-A5F3E3C6B6D2}" srcOrd="20" destOrd="0" presId="urn:microsoft.com/office/officeart/2005/8/layout/cycle8"/>
    <dgm:cxn modelId="{449B1230-E722-4067-A516-3870E4A46CA5}" type="presParOf" srcId="{667A0BFD-BF51-40DC-AE2A-755D96184F2A}" destId="{C7173734-B177-4EB5-92F0-A52680B5EC02}" srcOrd="21" destOrd="0" presId="urn:microsoft.com/office/officeart/2005/8/layout/cycle8"/>
    <dgm:cxn modelId="{04186A46-833F-48B0-BEB3-8618763E2145}" type="presParOf" srcId="{667A0BFD-BF51-40DC-AE2A-755D96184F2A}" destId="{DFA1ADE5-3E19-44AA-8D15-ADBEA2AEA525}" srcOrd="22" destOrd="0" presId="urn:microsoft.com/office/officeart/2005/8/layout/cycle8"/>
    <dgm:cxn modelId="{68689A5C-A52F-4D74-9A9B-1A9B618801AF}" type="presParOf" srcId="{667A0BFD-BF51-40DC-AE2A-755D96184F2A}" destId="{E57AD77A-4B81-4B5A-9778-5354D967D292}" srcOrd="23" destOrd="0" presId="urn:microsoft.com/office/officeart/2005/8/layout/cycle8"/>
    <dgm:cxn modelId="{02540E42-48F3-4E22-BA6E-B7BF412A0ADD}" type="presParOf" srcId="{667A0BFD-BF51-40DC-AE2A-755D96184F2A}" destId="{89B6D73B-BCCE-4E4D-A4BA-D069FE7AC22F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29892D0-A327-425A-A3D6-F8ACD61BE679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DEB581-D119-4BC7-AD41-2E62D6C5083A}">
      <dgm:prSet phldrT="[Текст]" custT="1"/>
      <dgm:spPr/>
      <dgm:t>
        <a:bodyPr/>
        <a:lstStyle/>
        <a:p>
          <a:r>
            <a:rPr lang="ru-RU" sz="1400" dirty="0"/>
            <a:t>Дневник наблюдений</a:t>
          </a:r>
        </a:p>
      </dgm:t>
    </dgm:pt>
    <dgm:pt modelId="{A1708A93-CBA0-4D67-8EB4-869199C35076}" type="parTrans" cxnId="{B51BE3BA-D144-4513-9115-15C07C7FF193}">
      <dgm:prSet/>
      <dgm:spPr/>
      <dgm:t>
        <a:bodyPr/>
        <a:lstStyle/>
        <a:p>
          <a:endParaRPr lang="ru-RU"/>
        </a:p>
      </dgm:t>
    </dgm:pt>
    <dgm:pt modelId="{FB503C74-343F-4D15-88C1-00157069C5DE}" type="sibTrans" cxnId="{B51BE3BA-D144-4513-9115-15C07C7FF193}">
      <dgm:prSet/>
      <dgm:spPr/>
      <dgm:t>
        <a:bodyPr/>
        <a:lstStyle/>
        <a:p>
          <a:endParaRPr lang="ru-RU"/>
        </a:p>
      </dgm:t>
    </dgm:pt>
    <dgm:pt modelId="{D9714638-9A07-4957-8B28-5B2FA48F7721}">
      <dgm:prSet phldrT="[Текст]" custT="1"/>
      <dgm:spPr/>
      <dgm:t>
        <a:bodyPr/>
        <a:lstStyle/>
        <a:p>
          <a:r>
            <a:rPr lang="ru-RU" sz="1400" dirty="0"/>
            <a:t>Путевой дневник</a:t>
          </a:r>
        </a:p>
      </dgm:t>
    </dgm:pt>
    <dgm:pt modelId="{67DA8320-EC12-4BD5-A131-6035FEDC96A9}" type="parTrans" cxnId="{B5A71E64-1D24-4A41-B3E7-59F094AA322D}">
      <dgm:prSet/>
      <dgm:spPr/>
      <dgm:t>
        <a:bodyPr/>
        <a:lstStyle/>
        <a:p>
          <a:endParaRPr lang="ru-RU"/>
        </a:p>
      </dgm:t>
    </dgm:pt>
    <dgm:pt modelId="{87BD0356-72A1-49F1-8D63-74E2D6AE57C3}" type="sibTrans" cxnId="{B5A71E64-1D24-4A41-B3E7-59F094AA322D}">
      <dgm:prSet/>
      <dgm:spPr/>
      <dgm:t>
        <a:bodyPr/>
        <a:lstStyle/>
        <a:p>
          <a:endParaRPr lang="ru-RU"/>
        </a:p>
      </dgm:t>
    </dgm:pt>
    <dgm:pt modelId="{F1A342E4-DCDA-4953-99EC-D5222A16F8E0}">
      <dgm:prSet phldrT="[Текст]" custT="1"/>
      <dgm:spPr/>
      <dgm:t>
        <a:bodyPr/>
        <a:lstStyle/>
        <a:p>
          <a:r>
            <a:rPr lang="ru-RU" sz="1400" dirty="0"/>
            <a:t>Личный дневник</a:t>
          </a:r>
        </a:p>
      </dgm:t>
    </dgm:pt>
    <dgm:pt modelId="{AD575813-97D6-4C5B-BB60-6BC474A51B36}" type="parTrans" cxnId="{CD18EBD6-2BC3-4052-AB84-D0D03895129B}">
      <dgm:prSet/>
      <dgm:spPr/>
      <dgm:t>
        <a:bodyPr/>
        <a:lstStyle/>
        <a:p>
          <a:endParaRPr lang="ru-RU"/>
        </a:p>
      </dgm:t>
    </dgm:pt>
    <dgm:pt modelId="{F45899AB-9789-4E9E-BCBD-7BE2725E4073}" type="sibTrans" cxnId="{CD18EBD6-2BC3-4052-AB84-D0D03895129B}">
      <dgm:prSet/>
      <dgm:spPr/>
      <dgm:t>
        <a:bodyPr/>
        <a:lstStyle/>
        <a:p>
          <a:endParaRPr lang="ru-RU"/>
        </a:p>
      </dgm:t>
    </dgm:pt>
    <dgm:pt modelId="{252C12BC-EE56-4319-8073-61D08EC1D04A}">
      <dgm:prSet phldrT="[Текст]" custT="1"/>
      <dgm:spPr/>
      <dgm:t>
        <a:bodyPr/>
        <a:lstStyle/>
        <a:p>
          <a:r>
            <a:rPr lang="ru-RU" sz="1200" dirty="0"/>
            <a:t>Историко-публицистический дневник</a:t>
          </a:r>
        </a:p>
      </dgm:t>
    </dgm:pt>
    <dgm:pt modelId="{9444CAA5-58BF-4E8A-9601-4086B39ADB63}" type="parTrans" cxnId="{DE0067AB-0479-4D01-A62D-5F16B137B3FE}">
      <dgm:prSet/>
      <dgm:spPr/>
      <dgm:t>
        <a:bodyPr/>
        <a:lstStyle/>
        <a:p>
          <a:endParaRPr lang="ru-RU"/>
        </a:p>
      </dgm:t>
    </dgm:pt>
    <dgm:pt modelId="{71EA1D9C-5AED-4AC0-B7B2-DE82AE4690ED}" type="sibTrans" cxnId="{DE0067AB-0479-4D01-A62D-5F16B137B3FE}">
      <dgm:prSet/>
      <dgm:spPr/>
      <dgm:t>
        <a:bodyPr/>
        <a:lstStyle/>
        <a:p>
          <a:endParaRPr lang="ru-RU"/>
        </a:p>
      </dgm:t>
    </dgm:pt>
    <dgm:pt modelId="{47797D30-B9DA-44F7-8750-57AC0DAC179B}" type="pres">
      <dgm:prSet presAssocID="{629892D0-A327-425A-A3D6-F8ACD61BE67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1FA85D-3241-49F9-9FD8-D515F4E0062A}" type="pres">
      <dgm:prSet presAssocID="{E4DEB581-D119-4BC7-AD41-2E62D6C5083A}" presName="composite" presStyleCnt="0"/>
      <dgm:spPr/>
    </dgm:pt>
    <dgm:pt modelId="{ADAB12B4-3A18-438E-8BB4-D4F1048F826D}" type="pres">
      <dgm:prSet presAssocID="{E4DEB581-D119-4BC7-AD41-2E62D6C5083A}" presName="imagSh" presStyleLbl="bgImgPlace1" presStyleIdx="0" presStyleCnt="4" custScaleX="1680763" custScaleY="801170" custLinFactY="-400000" custLinFactNeighborX="-309" custLinFactNeighborY="-4368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F72A481-D629-4DDA-A348-2153EA3E1C05}" type="pres">
      <dgm:prSet presAssocID="{E4DEB581-D119-4BC7-AD41-2E62D6C5083A}" presName="txNode" presStyleLbl="node1" presStyleIdx="0" presStyleCnt="4" custScaleX="1274291" custScaleY="295338" custLinFactY="-100000" custLinFactNeighborX="-22099" custLinFactNeighborY="-196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07C500-C986-4008-AD61-CBB504BFE5BC}" type="pres">
      <dgm:prSet presAssocID="{FB503C74-343F-4D15-88C1-00157069C5DE}" presName="sibTrans" presStyleLbl="sibTrans2D1" presStyleIdx="0" presStyleCnt="3"/>
      <dgm:spPr/>
      <dgm:t>
        <a:bodyPr/>
        <a:lstStyle/>
        <a:p>
          <a:endParaRPr lang="ru-RU"/>
        </a:p>
      </dgm:t>
    </dgm:pt>
    <dgm:pt modelId="{FD6C3C83-31E1-4193-A3B2-BDACB0EA44E4}" type="pres">
      <dgm:prSet presAssocID="{FB503C74-343F-4D15-88C1-00157069C5DE}" presName="connTx" presStyleLbl="sibTrans2D1" presStyleIdx="0" presStyleCnt="3"/>
      <dgm:spPr/>
      <dgm:t>
        <a:bodyPr/>
        <a:lstStyle/>
        <a:p>
          <a:endParaRPr lang="ru-RU"/>
        </a:p>
      </dgm:t>
    </dgm:pt>
    <dgm:pt modelId="{47172BD7-C339-4D1F-8AE5-D2564568ABB8}" type="pres">
      <dgm:prSet presAssocID="{D9714638-9A07-4957-8B28-5B2FA48F7721}" presName="composite" presStyleCnt="0"/>
      <dgm:spPr/>
    </dgm:pt>
    <dgm:pt modelId="{08E30467-4E20-4A1F-B66B-EDC1D5C0BAC1}" type="pres">
      <dgm:prSet presAssocID="{D9714638-9A07-4957-8B28-5B2FA48F7721}" presName="imagSh" presStyleLbl="bgImgPlace1" presStyleIdx="1" presStyleCnt="4" custScaleX="1818617" custScaleY="875737" custLinFactX="-56417" custLinFactY="200744" custLinFactNeighborX="-100000" custLinFactNeighborY="3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4725891-D297-49F0-A6C8-C5FFB1F7FFAF}" type="pres">
      <dgm:prSet presAssocID="{D9714638-9A07-4957-8B28-5B2FA48F7721}" presName="txNode" presStyleLbl="node1" presStyleIdx="1" presStyleCnt="4" custScaleX="1308809" custScaleY="356846" custLinFactX="-66061" custLinFactY="500000" custLinFactNeighborX="-100000" custLinFactNeighborY="576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156304-6ABB-4BB0-A6A7-D7C7A81F273C}" type="pres">
      <dgm:prSet presAssocID="{87BD0356-72A1-49F1-8D63-74E2D6AE57C3}" presName="sibTrans" presStyleLbl="sibTrans2D1" presStyleIdx="1" presStyleCnt="3"/>
      <dgm:spPr/>
      <dgm:t>
        <a:bodyPr/>
        <a:lstStyle/>
        <a:p>
          <a:endParaRPr lang="ru-RU"/>
        </a:p>
      </dgm:t>
    </dgm:pt>
    <dgm:pt modelId="{E8909548-9EA3-45B9-91DC-7D9B04A5A69C}" type="pres">
      <dgm:prSet presAssocID="{87BD0356-72A1-49F1-8D63-74E2D6AE57C3}" presName="connTx" presStyleLbl="sibTrans2D1" presStyleIdx="1" presStyleCnt="3"/>
      <dgm:spPr/>
      <dgm:t>
        <a:bodyPr/>
        <a:lstStyle/>
        <a:p>
          <a:endParaRPr lang="ru-RU"/>
        </a:p>
      </dgm:t>
    </dgm:pt>
    <dgm:pt modelId="{1306AD89-321C-4B02-870A-F571977CB170}" type="pres">
      <dgm:prSet presAssocID="{F1A342E4-DCDA-4953-99EC-D5222A16F8E0}" presName="composite" presStyleCnt="0"/>
      <dgm:spPr/>
    </dgm:pt>
    <dgm:pt modelId="{E3E3DF1A-1BA4-44AC-A359-4BC5256532D4}" type="pres">
      <dgm:prSet presAssocID="{F1A342E4-DCDA-4953-99EC-D5222A16F8E0}" presName="imagSh" presStyleLbl="bgImgPlace1" presStyleIdx="2" presStyleCnt="4" custScaleX="1649515" custScaleY="1295104" custLinFactY="-300000" custLinFactNeighborX="-1337" custLinFactNeighborY="-36685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2B78927-AC56-44D0-A70A-04DC374CBA56}" type="pres">
      <dgm:prSet presAssocID="{F1A342E4-DCDA-4953-99EC-D5222A16F8E0}" presName="txNode" presStyleLbl="node1" presStyleIdx="2" presStyleCnt="4" custScaleX="1401393" custScaleY="380173" custLinFactNeighborX="10189" custLinFactNeighborY="93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52DABE-E6D1-4D1D-AD3D-9EB60C21D601}" type="pres">
      <dgm:prSet presAssocID="{F45899AB-9789-4E9E-BCBD-7BE2725E4073}" presName="sibTrans" presStyleLbl="sibTrans2D1" presStyleIdx="2" presStyleCnt="3"/>
      <dgm:spPr/>
      <dgm:t>
        <a:bodyPr/>
        <a:lstStyle/>
        <a:p>
          <a:endParaRPr lang="ru-RU"/>
        </a:p>
      </dgm:t>
    </dgm:pt>
    <dgm:pt modelId="{BE3B636F-E390-4849-ADA2-0743F4021086}" type="pres">
      <dgm:prSet presAssocID="{F45899AB-9789-4E9E-BCBD-7BE2725E4073}" presName="connTx" presStyleLbl="sibTrans2D1" presStyleIdx="2" presStyleCnt="3"/>
      <dgm:spPr/>
      <dgm:t>
        <a:bodyPr/>
        <a:lstStyle/>
        <a:p>
          <a:endParaRPr lang="ru-RU"/>
        </a:p>
      </dgm:t>
    </dgm:pt>
    <dgm:pt modelId="{B155F350-8C6C-482E-9A7F-A0B9B10B8D7B}" type="pres">
      <dgm:prSet presAssocID="{252C12BC-EE56-4319-8073-61D08EC1D04A}" presName="composite" presStyleCnt="0"/>
      <dgm:spPr/>
    </dgm:pt>
    <dgm:pt modelId="{C20D66F5-8B5D-4A00-BE91-0FB411060582}" type="pres">
      <dgm:prSet presAssocID="{252C12BC-EE56-4319-8073-61D08EC1D04A}" presName="imagSh" presStyleLbl="bgImgPlace1" presStyleIdx="3" presStyleCnt="4" custScaleX="2000000" custScaleY="1086579" custLinFactY="396538" custLinFactNeighborX="17121" custLinFactNeighborY="4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9171623-59CB-45BC-B123-7C71405958D8}" type="pres">
      <dgm:prSet presAssocID="{252C12BC-EE56-4319-8073-61D08EC1D04A}" presName="txNode" presStyleLbl="node1" presStyleIdx="3" presStyleCnt="4" custFlipVert="0" custScaleX="2000000" custScaleY="331436" custLinFactY="700000" custLinFactNeighborX="842" custLinFactNeighborY="733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316B69-4ACE-4783-A2CC-8E00C9B326DB}" type="presOf" srcId="{252C12BC-EE56-4319-8073-61D08EC1D04A}" destId="{29171623-59CB-45BC-B123-7C71405958D8}" srcOrd="0" destOrd="0" presId="urn:microsoft.com/office/officeart/2005/8/layout/hProcess10"/>
    <dgm:cxn modelId="{30B92641-A9A3-4EDB-A61F-CC0F37927FDE}" type="presOf" srcId="{D9714638-9A07-4957-8B28-5B2FA48F7721}" destId="{34725891-D297-49F0-A6C8-C5FFB1F7FFAF}" srcOrd="0" destOrd="0" presId="urn:microsoft.com/office/officeart/2005/8/layout/hProcess10"/>
    <dgm:cxn modelId="{9B9CDFFA-B278-4683-970E-75E43C20ECD6}" type="presOf" srcId="{87BD0356-72A1-49F1-8D63-74E2D6AE57C3}" destId="{9E156304-6ABB-4BB0-A6A7-D7C7A81F273C}" srcOrd="0" destOrd="0" presId="urn:microsoft.com/office/officeart/2005/8/layout/hProcess10"/>
    <dgm:cxn modelId="{CD18EBD6-2BC3-4052-AB84-D0D03895129B}" srcId="{629892D0-A327-425A-A3D6-F8ACD61BE679}" destId="{F1A342E4-DCDA-4953-99EC-D5222A16F8E0}" srcOrd="2" destOrd="0" parTransId="{AD575813-97D6-4C5B-BB60-6BC474A51B36}" sibTransId="{F45899AB-9789-4E9E-BCBD-7BE2725E4073}"/>
    <dgm:cxn modelId="{D76192AD-146B-442C-93B9-0740A17FADCF}" type="presOf" srcId="{FB503C74-343F-4D15-88C1-00157069C5DE}" destId="{E407C500-C986-4008-AD61-CBB504BFE5BC}" srcOrd="0" destOrd="0" presId="urn:microsoft.com/office/officeart/2005/8/layout/hProcess10"/>
    <dgm:cxn modelId="{2D3A7AAC-4D06-4F86-A51B-5537450135C2}" type="presOf" srcId="{F45899AB-9789-4E9E-BCBD-7BE2725E4073}" destId="{C252DABE-E6D1-4D1D-AD3D-9EB60C21D601}" srcOrd="0" destOrd="0" presId="urn:microsoft.com/office/officeart/2005/8/layout/hProcess10"/>
    <dgm:cxn modelId="{78EA9A5E-039F-4A42-ADB6-A07BF74FDE4A}" type="presOf" srcId="{E4DEB581-D119-4BC7-AD41-2E62D6C5083A}" destId="{4F72A481-D629-4DDA-A348-2153EA3E1C05}" srcOrd="0" destOrd="0" presId="urn:microsoft.com/office/officeart/2005/8/layout/hProcess10"/>
    <dgm:cxn modelId="{ABA3EBB3-E0A9-4688-A254-9F2255FCA6C3}" type="presOf" srcId="{F1A342E4-DCDA-4953-99EC-D5222A16F8E0}" destId="{92B78927-AC56-44D0-A70A-04DC374CBA56}" srcOrd="0" destOrd="0" presId="urn:microsoft.com/office/officeart/2005/8/layout/hProcess10"/>
    <dgm:cxn modelId="{B51BE3BA-D144-4513-9115-15C07C7FF193}" srcId="{629892D0-A327-425A-A3D6-F8ACD61BE679}" destId="{E4DEB581-D119-4BC7-AD41-2E62D6C5083A}" srcOrd="0" destOrd="0" parTransId="{A1708A93-CBA0-4D67-8EB4-869199C35076}" sibTransId="{FB503C74-343F-4D15-88C1-00157069C5DE}"/>
    <dgm:cxn modelId="{41E44521-EEAB-407E-932C-6146539D4924}" type="presOf" srcId="{FB503C74-343F-4D15-88C1-00157069C5DE}" destId="{FD6C3C83-31E1-4193-A3B2-BDACB0EA44E4}" srcOrd="1" destOrd="0" presId="urn:microsoft.com/office/officeart/2005/8/layout/hProcess10"/>
    <dgm:cxn modelId="{0954C095-7B59-4EB2-9E84-7A98BF798543}" type="presOf" srcId="{629892D0-A327-425A-A3D6-F8ACD61BE679}" destId="{47797D30-B9DA-44F7-8750-57AC0DAC179B}" srcOrd="0" destOrd="0" presId="urn:microsoft.com/office/officeart/2005/8/layout/hProcess10"/>
    <dgm:cxn modelId="{ECED5518-39E2-4F64-A4E1-701026D834F7}" type="presOf" srcId="{F45899AB-9789-4E9E-BCBD-7BE2725E4073}" destId="{BE3B636F-E390-4849-ADA2-0743F4021086}" srcOrd="1" destOrd="0" presId="urn:microsoft.com/office/officeart/2005/8/layout/hProcess10"/>
    <dgm:cxn modelId="{0D17B91C-B9C1-4095-8345-1B85D65FDAC9}" type="presOf" srcId="{87BD0356-72A1-49F1-8D63-74E2D6AE57C3}" destId="{E8909548-9EA3-45B9-91DC-7D9B04A5A69C}" srcOrd="1" destOrd="0" presId="urn:microsoft.com/office/officeart/2005/8/layout/hProcess10"/>
    <dgm:cxn modelId="{B5A71E64-1D24-4A41-B3E7-59F094AA322D}" srcId="{629892D0-A327-425A-A3D6-F8ACD61BE679}" destId="{D9714638-9A07-4957-8B28-5B2FA48F7721}" srcOrd="1" destOrd="0" parTransId="{67DA8320-EC12-4BD5-A131-6035FEDC96A9}" sibTransId="{87BD0356-72A1-49F1-8D63-74E2D6AE57C3}"/>
    <dgm:cxn modelId="{DE0067AB-0479-4D01-A62D-5F16B137B3FE}" srcId="{629892D0-A327-425A-A3D6-F8ACD61BE679}" destId="{252C12BC-EE56-4319-8073-61D08EC1D04A}" srcOrd="3" destOrd="0" parTransId="{9444CAA5-58BF-4E8A-9601-4086B39ADB63}" sibTransId="{71EA1D9C-5AED-4AC0-B7B2-DE82AE4690ED}"/>
    <dgm:cxn modelId="{71BC2C3F-9EB9-4F6D-A52C-EDA68A6F8398}" type="presParOf" srcId="{47797D30-B9DA-44F7-8750-57AC0DAC179B}" destId="{101FA85D-3241-49F9-9FD8-D515F4E0062A}" srcOrd="0" destOrd="0" presId="urn:microsoft.com/office/officeart/2005/8/layout/hProcess10"/>
    <dgm:cxn modelId="{62B5F19C-B257-4B85-AC3B-B3C37807F8D9}" type="presParOf" srcId="{101FA85D-3241-49F9-9FD8-D515F4E0062A}" destId="{ADAB12B4-3A18-438E-8BB4-D4F1048F826D}" srcOrd="0" destOrd="0" presId="urn:microsoft.com/office/officeart/2005/8/layout/hProcess10"/>
    <dgm:cxn modelId="{5ED8B755-4715-4518-B15D-1FE5DA354B45}" type="presParOf" srcId="{101FA85D-3241-49F9-9FD8-D515F4E0062A}" destId="{4F72A481-D629-4DDA-A348-2153EA3E1C05}" srcOrd="1" destOrd="0" presId="urn:microsoft.com/office/officeart/2005/8/layout/hProcess10"/>
    <dgm:cxn modelId="{4BA00290-815A-4458-8910-DBC07671F4BB}" type="presParOf" srcId="{47797D30-B9DA-44F7-8750-57AC0DAC179B}" destId="{E407C500-C986-4008-AD61-CBB504BFE5BC}" srcOrd="1" destOrd="0" presId="urn:microsoft.com/office/officeart/2005/8/layout/hProcess10"/>
    <dgm:cxn modelId="{86A166EF-91DA-424F-9102-06298241F7D0}" type="presParOf" srcId="{E407C500-C986-4008-AD61-CBB504BFE5BC}" destId="{FD6C3C83-31E1-4193-A3B2-BDACB0EA44E4}" srcOrd="0" destOrd="0" presId="urn:microsoft.com/office/officeart/2005/8/layout/hProcess10"/>
    <dgm:cxn modelId="{48649126-1AE5-494F-BBD0-FEBF4EB11776}" type="presParOf" srcId="{47797D30-B9DA-44F7-8750-57AC0DAC179B}" destId="{47172BD7-C339-4D1F-8AE5-D2564568ABB8}" srcOrd="2" destOrd="0" presId="urn:microsoft.com/office/officeart/2005/8/layout/hProcess10"/>
    <dgm:cxn modelId="{824E7ADC-5F9A-4C1A-9021-3CD80F81218E}" type="presParOf" srcId="{47172BD7-C339-4D1F-8AE5-D2564568ABB8}" destId="{08E30467-4E20-4A1F-B66B-EDC1D5C0BAC1}" srcOrd="0" destOrd="0" presId="urn:microsoft.com/office/officeart/2005/8/layout/hProcess10"/>
    <dgm:cxn modelId="{AA1C9542-36A4-4899-B73D-979820A29A4D}" type="presParOf" srcId="{47172BD7-C339-4D1F-8AE5-D2564568ABB8}" destId="{34725891-D297-49F0-A6C8-C5FFB1F7FFAF}" srcOrd="1" destOrd="0" presId="urn:microsoft.com/office/officeart/2005/8/layout/hProcess10"/>
    <dgm:cxn modelId="{144D9AE7-6351-494C-9DC9-118E880D8E0C}" type="presParOf" srcId="{47797D30-B9DA-44F7-8750-57AC0DAC179B}" destId="{9E156304-6ABB-4BB0-A6A7-D7C7A81F273C}" srcOrd="3" destOrd="0" presId="urn:microsoft.com/office/officeart/2005/8/layout/hProcess10"/>
    <dgm:cxn modelId="{B0FEE0FA-2EEE-4F07-93EA-D94E9880A891}" type="presParOf" srcId="{9E156304-6ABB-4BB0-A6A7-D7C7A81F273C}" destId="{E8909548-9EA3-45B9-91DC-7D9B04A5A69C}" srcOrd="0" destOrd="0" presId="urn:microsoft.com/office/officeart/2005/8/layout/hProcess10"/>
    <dgm:cxn modelId="{3058E7AD-FDD5-4D0D-B75D-BCBA0E327404}" type="presParOf" srcId="{47797D30-B9DA-44F7-8750-57AC0DAC179B}" destId="{1306AD89-321C-4B02-870A-F571977CB170}" srcOrd="4" destOrd="0" presId="urn:microsoft.com/office/officeart/2005/8/layout/hProcess10"/>
    <dgm:cxn modelId="{93FEC58B-E3CF-4E0A-971E-B880F8894B85}" type="presParOf" srcId="{1306AD89-321C-4B02-870A-F571977CB170}" destId="{E3E3DF1A-1BA4-44AC-A359-4BC5256532D4}" srcOrd="0" destOrd="0" presId="urn:microsoft.com/office/officeart/2005/8/layout/hProcess10"/>
    <dgm:cxn modelId="{FE4719A2-A762-4ED1-9AED-9D1A809FCAC3}" type="presParOf" srcId="{1306AD89-321C-4B02-870A-F571977CB170}" destId="{92B78927-AC56-44D0-A70A-04DC374CBA56}" srcOrd="1" destOrd="0" presId="urn:microsoft.com/office/officeart/2005/8/layout/hProcess10"/>
    <dgm:cxn modelId="{894C8D5C-EE0A-48BE-AAEE-B22916296EEF}" type="presParOf" srcId="{47797D30-B9DA-44F7-8750-57AC0DAC179B}" destId="{C252DABE-E6D1-4D1D-AD3D-9EB60C21D601}" srcOrd="5" destOrd="0" presId="urn:microsoft.com/office/officeart/2005/8/layout/hProcess10"/>
    <dgm:cxn modelId="{BC78AE12-607A-4829-81DF-949E0CB11120}" type="presParOf" srcId="{C252DABE-E6D1-4D1D-AD3D-9EB60C21D601}" destId="{BE3B636F-E390-4849-ADA2-0743F4021086}" srcOrd="0" destOrd="0" presId="urn:microsoft.com/office/officeart/2005/8/layout/hProcess10"/>
    <dgm:cxn modelId="{37C16833-A55B-4F22-A55B-BBBC2D4661AF}" type="presParOf" srcId="{47797D30-B9DA-44F7-8750-57AC0DAC179B}" destId="{B155F350-8C6C-482E-9A7F-A0B9B10B8D7B}" srcOrd="6" destOrd="0" presId="urn:microsoft.com/office/officeart/2005/8/layout/hProcess10"/>
    <dgm:cxn modelId="{E2B3A081-1514-499E-B2D6-B0368818A075}" type="presParOf" srcId="{B155F350-8C6C-482E-9A7F-A0B9B10B8D7B}" destId="{C20D66F5-8B5D-4A00-BE91-0FB411060582}" srcOrd="0" destOrd="0" presId="urn:microsoft.com/office/officeart/2005/8/layout/hProcess10"/>
    <dgm:cxn modelId="{E6D52FD5-62EE-45A5-9DDF-4A278CA742A0}" type="presParOf" srcId="{B155F350-8C6C-482E-9A7F-A0B9B10B8D7B}" destId="{29171623-59CB-45BC-B123-7C71405958D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26F300A-9094-4126-94BC-2CD02C4D06C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CFAD120-CE03-4F5A-92E8-757E274A6479}">
      <dgm:prSet phldrT="[Текст]"/>
      <dgm:spPr/>
      <dgm:t>
        <a:bodyPr/>
        <a:lstStyle/>
        <a:p>
          <a:r>
            <a:rPr lang="ru-RU" dirty="0"/>
            <a:t>Повествование с элементами рассуждения</a:t>
          </a:r>
        </a:p>
      </dgm:t>
    </dgm:pt>
    <dgm:pt modelId="{0E8BC710-99D7-482F-B85E-472EEF9C56D1}" type="parTrans" cxnId="{CD3D470B-1B2F-45B6-AC15-3E0BAD142906}">
      <dgm:prSet/>
      <dgm:spPr/>
      <dgm:t>
        <a:bodyPr/>
        <a:lstStyle/>
        <a:p>
          <a:endParaRPr lang="ru-RU"/>
        </a:p>
      </dgm:t>
    </dgm:pt>
    <dgm:pt modelId="{87BFDB81-C8CF-42A7-8EFE-B85561EE2B85}" type="sibTrans" cxnId="{CD3D470B-1B2F-45B6-AC15-3E0BAD142906}">
      <dgm:prSet/>
      <dgm:spPr/>
      <dgm:t>
        <a:bodyPr/>
        <a:lstStyle/>
        <a:p>
          <a:endParaRPr lang="ru-RU"/>
        </a:p>
      </dgm:t>
    </dgm:pt>
    <dgm:pt modelId="{3ACEC037-A786-4279-B456-BAF63F0AF6BD}">
      <dgm:prSet phldrT="[Текст]"/>
      <dgm:spPr/>
      <dgm:t>
        <a:bodyPr/>
        <a:lstStyle/>
        <a:p>
          <a:r>
            <a:rPr lang="ru-RU" dirty="0"/>
            <a:t>Повествование с элементами описания</a:t>
          </a:r>
        </a:p>
      </dgm:t>
    </dgm:pt>
    <dgm:pt modelId="{A8859262-69A8-4D35-A284-A1A8C611F860}" type="parTrans" cxnId="{72374639-5B1C-4578-9BB3-567AE1C3ED28}">
      <dgm:prSet/>
      <dgm:spPr/>
      <dgm:t>
        <a:bodyPr/>
        <a:lstStyle/>
        <a:p>
          <a:endParaRPr lang="ru-RU"/>
        </a:p>
      </dgm:t>
    </dgm:pt>
    <dgm:pt modelId="{F4EA8B6A-E965-47B0-821A-8C04ADDD11D0}" type="sibTrans" cxnId="{72374639-5B1C-4578-9BB3-567AE1C3ED28}">
      <dgm:prSet/>
      <dgm:spPr/>
      <dgm:t>
        <a:bodyPr/>
        <a:lstStyle/>
        <a:p>
          <a:endParaRPr lang="ru-RU"/>
        </a:p>
      </dgm:t>
    </dgm:pt>
    <dgm:pt modelId="{02278F26-F399-4B51-B2D0-8FC0A9F92B28}">
      <dgm:prSet phldrT="[Текст]"/>
      <dgm:spPr/>
      <dgm:t>
        <a:bodyPr/>
        <a:lstStyle/>
        <a:p>
          <a:r>
            <a:rPr lang="ru-RU" dirty="0"/>
            <a:t>Рассуждение с элементами описания</a:t>
          </a:r>
        </a:p>
      </dgm:t>
    </dgm:pt>
    <dgm:pt modelId="{A8882343-0300-4FFB-91C1-892FBE4B9C90}" type="parTrans" cxnId="{A111A912-A3DD-41C7-A688-CA6E87BA6A1C}">
      <dgm:prSet/>
      <dgm:spPr/>
      <dgm:t>
        <a:bodyPr/>
        <a:lstStyle/>
        <a:p>
          <a:endParaRPr lang="ru-RU"/>
        </a:p>
      </dgm:t>
    </dgm:pt>
    <dgm:pt modelId="{F296E916-FB47-43CB-B597-CE69B5FFD624}" type="sibTrans" cxnId="{A111A912-A3DD-41C7-A688-CA6E87BA6A1C}">
      <dgm:prSet/>
      <dgm:spPr/>
      <dgm:t>
        <a:bodyPr/>
        <a:lstStyle/>
        <a:p>
          <a:endParaRPr lang="ru-RU"/>
        </a:p>
      </dgm:t>
    </dgm:pt>
    <dgm:pt modelId="{369644BD-C7C4-4303-BBCC-8315F5F1AF86}">
      <dgm:prSet phldrT="[Текст]"/>
      <dgm:spPr/>
      <dgm:t>
        <a:bodyPr/>
        <a:lstStyle/>
        <a:p>
          <a:r>
            <a:rPr lang="ru-RU" dirty="0"/>
            <a:t>Описание с элементами рассуждения</a:t>
          </a:r>
        </a:p>
      </dgm:t>
    </dgm:pt>
    <dgm:pt modelId="{856B1C65-CD36-4527-ACF3-8F31B9E53FD4}" type="parTrans" cxnId="{6D649B51-D360-4004-A936-48C67FBE02D7}">
      <dgm:prSet/>
      <dgm:spPr/>
      <dgm:t>
        <a:bodyPr/>
        <a:lstStyle/>
        <a:p>
          <a:endParaRPr lang="ru-RU"/>
        </a:p>
      </dgm:t>
    </dgm:pt>
    <dgm:pt modelId="{12A0E719-3A5F-4EC2-9AF9-72D82F41420E}" type="sibTrans" cxnId="{6D649B51-D360-4004-A936-48C67FBE02D7}">
      <dgm:prSet/>
      <dgm:spPr/>
      <dgm:t>
        <a:bodyPr/>
        <a:lstStyle/>
        <a:p>
          <a:endParaRPr lang="ru-RU"/>
        </a:p>
      </dgm:t>
    </dgm:pt>
    <dgm:pt modelId="{457C2E15-B138-428A-BE7B-5105801197DB}">
      <dgm:prSet phldrT="[Текст]"/>
      <dgm:spPr/>
      <dgm:t>
        <a:bodyPr/>
        <a:lstStyle/>
        <a:p>
          <a:r>
            <a:rPr lang="ru-RU" dirty="0"/>
            <a:t>и др.</a:t>
          </a:r>
        </a:p>
      </dgm:t>
    </dgm:pt>
    <dgm:pt modelId="{95D7AD8D-219B-41F3-AB57-F63043FE8927}" type="parTrans" cxnId="{3E9FA4D2-6A37-4A9C-92E1-0CA3B0DF24AD}">
      <dgm:prSet/>
      <dgm:spPr/>
      <dgm:t>
        <a:bodyPr/>
        <a:lstStyle/>
        <a:p>
          <a:endParaRPr lang="ru-RU"/>
        </a:p>
      </dgm:t>
    </dgm:pt>
    <dgm:pt modelId="{1768884E-979E-4999-99BA-CF42F04FD254}" type="sibTrans" cxnId="{3E9FA4D2-6A37-4A9C-92E1-0CA3B0DF24AD}">
      <dgm:prSet/>
      <dgm:spPr/>
      <dgm:t>
        <a:bodyPr/>
        <a:lstStyle/>
        <a:p>
          <a:endParaRPr lang="ru-RU"/>
        </a:p>
      </dgm:t>
    </dgm:pt>
    <dgm:pt modelId="{6E31F8B9-43F1-45E0-9CD2-10F191D62FD9}" type="pres">
      <dgm:prSet presAssocID="{526F300A-9094-4126-94BC-2CD02C4D06C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DFDC66-C69A-49D4-86AC-B79654308169}" type="pres">
      <dgm:prSet presAssocID="{526F300A-9094-4126-94BC-2CD02C4D06C9}" presName="Name1" presStyleCnt="0"/>
      <dgm:spPr/>
    </dgm:pt>
    <dgm:pt modelId="{5F90E496-3808-4F9B-A659-DAED7AE023FF}" type="pres">
      <dgm:prSet presAssocID="{526F300A-9094-4126-94BC-2CD02C4D06C9}" presName="cycle" presStyleCnt="0"/>
      <dgm:spPr/>
    </dgm:pt>
    <dgm:pt modelId="{9AB2DFFC-2F58-47D7-9542-6BDE50E578FC}" type="pres">
      <dgm:prSet presAssocID="{526F300A-9094-4126-94BC-2CD02C4D06C9}" presName="srcNode" presStyleLbl="node1" presStyleIdx="0" presStyleCnt="5"/>
      <dgm:spPr/>
    </dgm:pt>
    <dgm:pt modelId="{0338C76D-3078-4114-8131-14DE36D89BC0}" type="pres">
      <dgm:prSet presAssocID="{526F300A-9094-4126-94BC-2CD02C4D06C9}" presName="conn" presStyleLbl="parChTrans1D2" presStyleIdx="0" presStyleCnt="1"/>
      <dgm:spPr/>
      <dgm:t>
        <a:bodyPr/>
        <a:lstStyle/>
        <a:p>
          <a:endParaRPr lang="ru-RU"/>
        </a:p>
      </dgm:t>
    </dgm:pt>
    <dgm:pt modelId="{9C0B2550-2596-4DAC-87DC-A9703503837B}" type="pres">
      <dgm:prSet presAssocID="{526F300A-9094-4126-94BC-2CD02C4D06C9}" presName="extraNode" presStyleLbl="node1" presStyleIdx="0" presStyleCnt="5"/>
      <dgm:spPr/>
    </dgm:pt>
    <dgm:pt modelId="{14F6F568-10A7-4376-9A2B-9A9DAB5F8025}" type="pres">
      <dgm:prSet presAssocID="{526F300A-9094-4126-94BC-2CD02C4D06C9}" presName="dstNode" presStyleLbl="node1" presStyleIdx="0" presStyleCnt="5"/>
      <dgm:spPr/>
    </dgm:pt>
    <dgm:pt modelId="{0E937F70-33D0-4485-9B57-05B1E16E6EF0}" type="pres">
      <dgm:prSet presAssocID="{2CFAD120-CE03-4F5A-92E8-757E274A647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52AB2-36EB-4F4A-A7CA-A79A73F599C5}" type="pres">
      <dgm:prSet presAssocID="{2CFAD120-CE03-4F5A-92E8-757E274A6479}" presName="accent_1" presStyleCnt="0"/>
      <dgm:spPr/>
    </dgm:pt>
    <dgm:pt modelId="{BF468501-F099-4CD3-8A3C-EC4EA4205C94}" type="pres">
      <dgm:prSet presAssocID="{2CFAD120-CE03-4F5A-92E8-757E274A6479}" presName="accentRepeatNode" presStyleLbl="solidFgAcc1" presStyleIdx="0" presStyleCnt="5"/>
      <dgm:spPr/>
    </dgm:pt>
    <dgm:pt modelId="{736E6EA7-9602-4511-B10E-94818B1C389D}" type="pres">
      <dgm:prSet presAssocID="{3ACEC037-A786-4279-B456-BAF63F0AF6B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60578-E4A8-4E34-8862-FDAEE39DBD32}" type="pres">
      <dgm:prSet presAssocID="{3ACEC037-A786-4279-B456-BAF63F0AF6BD}" presName="accent_2" presStyleCnt="0"/>
      <dgm:spPr/>
    </dgm:pt>
    <dgm:pt modelId="{AB57D485-83FE-4471-96F0-3C0D25E79BF8}" type="pres">
      <dgm:prSet presAssocID="{3ACEC037-A786-4279-B456-BAF63F0AF6BD}" presName="accentRepeatNode" presStyleLbl="solidFgAcc1" presStyleIdx="1" presStyleCnt="5"/>
      <dgm:spPr/>
    </dgm:pt>
    <dgm:pt modelId="{7837D695-441E-426A-B0C2-B13BCD65BF76}" type="pres">
      <dgm:prSet presAssocID="{02278F26-F399-4B51-B2D0-8FC0A9F92B28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D80C0-97F9-414D-978D-F03BEAB01904}" type="pres">
      <dgm:prSet presAssocID="{02278F26-F399-4B51-B2D0-8FC0A9F92B28}" presName="accent_3" presStyleCnt="0"/>
      <dgm:spPr/>
    </dgm:pt>
    <dgm:pt modelId="{9436FA34-A9A0-4C0E-B4CD-CE2E562A1F2F}" type="pres">
      <dgm:prSet presAssocID="{02278F26-F399-4B51-B2D0-8FC0A9F92B28}" presName="accentRepeatNode" presStyleLbl="solidFgAcc1" presStyleIdx="2" presStyleCnt="5"/>
      <dgm:spPr/>
    </dgm:pt>
    <dgm:pt modelId="{BFCDE550-0019-44C8-984D-23946AFF8D03}" type="pres">
      <dgm:prSet presAssocID="{369644BD-C7C4-4303-BBCC-8315F5F1AF8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DD73E2-4146-445F-B45D-B3C2BF84180E}" type="pres">
      <dgm:prSet presAssocID="{369644BD-C7C4-4303-BBCC-8315F5F1AF86}" presName="accent_4" presStyleCnt="0"/>
      <dgm:spPr/>
    </dgm:pt>
    <dgm:pt modelId="{28425DC4-FB30-443E-9465-0FA9B71204D1}" type="pres">
      <dgm:prSet presAssocID="{369644BD-C7C4-4303-BBCC-8315F5F1AF86}" presName="accentRepeatNode" presStyleLbl="solidFgAcc1" presStyleIdx="3" presStyleCnt="5"/>
      <dgm:spPr/>
    </dgm:pt>
    <dgm:pt modelId="{157A6316-BA92-4F66-84FD-4F228089ED62}" type="pres">
      <dgm:prSet presAssocID="{457C2E15-B138-428A-BE7B-5105801197DB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8DE4E1-63BB-41AC-A587-3C28B67F9D57}" type="pres">
      <dgm:prSet presAssocID="{457C2E15-B138-428A-BE7B-5105801197DB}" presName="accent_5" presStyleCnt="0"/>
      <dgm:spPr/>
    </dgm:pt>
    <dgm:pt modelId="{8B2AA61A-C71F-4E14-93F3-801D77F3DB87}" type="pres">
      <dgm:prSet presAssocID="{457C2E15-B138-428A-BE7B-5105801197DB}" presName="accentRepeatNode" presStyleLbl="solidFgAcc1" presStyleIdx="4" presStyleCnt="5"/>
      <dgm:spPr/>
    </dgm:pt>
  </dgm:ptLst>
  <dgm:cxnLst>
    <dgm:cxn modelId="{A111A912-A3DD-41C7-A688-CA6E87BA6A1C}" srcId="{526F300A-9094-4126-94BC-2CD02C4D06C9}" destId="{02278F26-F399-4B51-B2D0-8FC0A9F92B28}" srcOrd="2" destOrd="0" parTransId="{A8882343-0300-4FFB-91C1-892FBE4B9C90}" sibTransId="{F296E916-FB47-43CB-B597-CE69B5FFD624}"/>
    <dgm:cxn modelId="{7A488BFD-EC61-4C22-B42E-B3E1D1F4609C}" type="presOf" srcId="{526F300A-9094-4126-94BC-2CD02C4D06C9}" destId="{6E31F8B9-43F1-45E0-9CD2-10F191D62FD9}" srcOrd="0" destOrd="0" presId="urn:microsoft.com/office/officeart/2008/layout/VerticalCurvedList"/>
    <dgm:cxn modelId="{72374639-5B1C-4578-9BB3-567AE1C3ED28}" srcId="{526F300A-9094-4126-94BC-2CD02C4D06C9}" destId="{3ACEC037-A786-4279-B456-BAF63F0AF6BD}" srcOrd="1" destOrd="0" parTransId="{A8859262-69A8-4D35-A284-A1A8C611F860}" sibTransId="{F4EA8B6A-E965-47B0-821A-8C04ADDD11D0}"/>
    <dgm:cxn modelId="{B8D43116-455D-4C6A-8559-A3CD6C577A3E}" type="presOf" srcId="{457C2E15-B138-428A-BE7B-5105801197DB}" destId="{157A6316-BA92-4F66-84FD-4F228089ED62}" srcOrd="0" destOrd="0" presId="urn:microsoft.com/office/officeart/2008/layout/VerticalCurvedList"/>
    <dgm:cxn modelId="{3E9FA4D2-6A37-4A9C-92E1-0CA3B0DF24AD}" srcId="{526F300A-9094-4126-94BC-2CD02C4D06C9}" destId="{457C2E15-B138-428A-BE7B-5105801197DB}" srcOrd="4" destOrd="0" parTransId="{95D7AD8D-219B-41F3-AB57-F63043FE8927}" sibTransId="{1768884E-979E-4999-99BA-CF42F04FD254}"/>
    <dgm:cxn modelId="{69EB56AC-6B94-485F-8471-22EE7B958C39}" type="presOf" srcId="{87BFDB81-C8CF-42A7-8EFE-B85561EE2B85}" destId="{0338C76D-3078-4114-8131-14DE36D89BC0}" srcOrd="0" destOrd="0" presId="urn:microsoft.com/office/officeart/2008/layout/VerticalCurvedList"/>
    <dgm:cxn modelId="{CD3D470B-1B2F-45B6-AC15-3E0BAD142906}" srcId="{526F300A-9094-4126-94BC-2CD02C4D06C9}" destId="{2CFAD120-CE03-4F5A-92E8-757E274A6479}" srcOrd="0" destOrd="0" parTransId="{0E8BC710-99D7-482F-B85E-472EEF9C56D1}" sibTransId="{87BFDB81-C8CF-42A7-8EFE-B85561EE2B85}"/>
    <dgm:cxn modelId="{6D649B51-D360-4004-A936-48C67FBE02D7}" srcId="{526F300A-9094-4126-94BC-2CD02C4D06C9}" destId="{369644BD-C7C4-4303-BBCC-8315F5F1AF86}" srcOrd="3" destOrd="0" parTransId="{856B1C65-CD36-4527-ACF3-8F31B9E53FD4}" sibTransId="{12A0E719-3A5F-4EC2-9AF9-72D82F41420E}"/>
    <dgm:cxn modelId="{C81E69FB-8163-4D18-BEC7-16D379D9F025}" type="presOf" srcId="{02278F26-F399-4B51-B2D0-8FC0A9F92B28}" destId="{7837D695-441E-426A-B0C2-B13BCD65BF76}" srcOrd="0" destOrd="0" presId="urn:microsoft.com/office/officeart/2008/layout/VerticalCurvedList"/>
    <dgm:cxn modelId="{76071E45-DF56-4EAA-A1EE-BE03719B4694}" type="presOf" srcId="{3ACEC037-A786-4279-B456-BAF63F0AF6BD}" destId="{736E6EA7-9602-4511-B10E-94818B1C389D}" srcOrd="0" destOrd="0" presId="urn:microsoft.com/office/officeart/2008/layout/VerticalCurvedList"/>
    <dgm:cxn modelId="{129B3377-D8F9-48AD-8A77-A433BB5A7311}" type="presOf" srcId="{2CFAD120-CE03-4F5A-92E8-757E274A6479}" destId="{0E937F70-33D0-4485-9B57-05B1E16E6EF0}" srcOrd="0" destOrd="0" presId="urn:microsoft.com/office/officeart/2008/layout/VerticalCurvedList"/>
    <dgm:cxn modelId="{19CF2E0D-C6F3-4C03-8EF4-72628FC4FF49}" type="presOf" srcId="{369644BD-C7C4-4303-BBCC-8315F5F1AF86}" destId="{BFCDE550-0019-44C8-984D-23946AFF8D03}" srcOrd="0" destOrd="0" presId="urn:microsoft.com/office/officeart/2008/layout/VerticalCurvedList"/>
    <dgm:cxn modelId="{E7CBF775-A808-4557-B44F-176F2B0247FB}" type="presParOf" srcId="{6E31F8B9-43F1-45E0-9CD2-10F191D62FD9}" destId="{B5DFDC66-C69A-49D4-86AC-B79654308169}" srcOrd="0" destOrd="0" presId="urn:microsoft.com/office/officeart/2008/layout/VerticalCurvedList"/>
    <dgm:cxn modelId="{41C88547-0E06-426C-93B6-95A5B59303BA}" type="presParOf" srcId="{B5DFDC66-C69A-49D4-86AC-B79654308169}" destId="{5F90E496-3808-4F9B-A659-DAED7AE023FF}" srcOrd="0" destOrd="0" presId="urn:microsoft.com/office/officeart/2008/layout/VerticalCurvedList"/>
    <dgm:cxn modelId="{D52A8AB3-7BF3-4AB2-BDFE-A400F7D2C0B9}" type="presParOf" srcId="{5F90E496-3808-4F9B-A659-DAED7AE023FF}" destId="{9AB2DFFC-2F58-47D7-9542-6BDE50E578FC}" srcOrd="0" destOrd="0" presId="urn:microsoft.com/office/officeart/2008/layout/VerticalCurvedList"/>
    <dgm:cxn modelId="{120E1DFD-59A1-4801-AF12-BCC1774368FE}" type="presParOf" srcId="{5F90E496-3808-4F9B-A659-DAED7AE023FF}" destId="{0338C76D-3078-4114-8131-14DE36D89BC0}" srcOrd="1" destOrd="0" presId="urn:microsoft.com/office/officeart/2008/layout/VerticalCurvedList"/>
    <dgm:cxn modelId="{54C13FA4-1DD4-4482-A4B0-F9EA28B5CCE0}" type="presParOf" srcId="{5F90E496-3808-4F9B-A659-DAED7AE023FF}" destId="{9C0B2550-2596-4DAC-87DC-A9703503837B}" srcOrd="2" destOrd="0" presId="urn:microsoft.com/office/officeart/2008/layout/VerticalCurvedList"/>
    <dgm:cxn modelId="{0F558C1D-C674-42FA-B56C-ABCECFB1C12E}" type="presParOf" srcId="{5F90E496-3808-4F9B-A659-DAED7AE023FF}" destId="{14F6F568-10A7-4376-9A2B-9A9DAB5F8025}" srcOrd="3" destOrd="0" presId="urn:microsoft.com/office/officeart/2008/layout/VerticalCurvedList"/>
    <dgm:cxn modelId="{D61AC07E-59E9-405D-B08F-B3980D089C89}" type="presParOf" srcId="{B5DFDC66-C69A-49D4-86AC-B79654308169}" destId="{0E937F70-33D0-4485-9B57-05B1E16E6EF0}" srcOrd="1" destOrd="0" presId="urn:microsoft.com/office/officeart/2008/layout/VerticalCurvedList"/>
    <dgm:cxn modelId="{10E17A7C-6447-4A73-816C-8DB9A2929D9E}" type="presParOf" srcId="{B5DFDC66-C69A-49D4-86AC-B79654308169}" destId="{8B252AB2-36EB-4F4A-A7CA-A79A73F599C5}" srcOrd="2" destOrd="0" presId="urn:microsoft.com/office/officeart/2008/layout/VerticalCurvedList"/>
    <dgm:cxn modelId="{D0C4A629-6A5C-4975-8C5C-7C73032B5DDC}" type="presParOf" srcId="{8B252AB2-36EB-4F4A-A7CA-A79A73F599C5}" destId="{BF468501-F099-4CD3-8A3C-EC4EA4205C94}" srcOrd="0" destOrd="0" presId="urn:microsoft.com/office/officeart/2008/layout/VerticalCurvedList"/>
    <dgm:cxn modelId="{61C4382A-3F9E-45C7-B8E4-1D6463C9B596}" type="presParOf" srcId="{B5DFDC66-C69A-49D4-86AC-B79654308169}" destId="{736E6EA7-9602-4511-B10E-94818B1C389D}" srcOrd="3" destOrd="0" presId="urn:microsoft.com/office/officeart/2008/layout/VerticalCurvedList"/>
    <dgm:cxn modelId="{3D779049-124A-4F88-B242-900C7EE54E39}" type="presParOf" srcId="{B5DFDC66-C69A-49D4-86AC-B79654308169}" destId="{0E560578-E4A8-4E34-8862-FDAEE39DBD32}" srcOrd="4" destOrd="0" presId="urn:microsoft.com/office/officeart/2008/layout/VerticalCurvedList"/>
    <dgm:cxn modelId="{69765AF1-C282-4F50-8BF9-578E0F0A81A9}" type="presParOf" srcId="{0E560578-E4A8-4E34-8862-FDAEE39DBD32}" destId="{AB57D485-83FE-4471-96F0-3C0D25E79BF8}" srcOrd="0" destOrd="0" presId="urn:microsoft.com/office/officeart/2008/layout/VerticalCurvedList"/>
    <dgm:cxn modelId="{736C7152-78DB-4B23-82A1-8A5144645DAE}" type="presParOf" srcId="{B5DFDC66-C69A-49D4-86AC-B79654308169}" destId="{7837D695-441E-426A-B0C2-B13BCD65BF76}" srcOrd="5" destOrd="0" presId="urn:microsoft.com/office/officeart/2008/layout/VerticalCurvedList"/>
    <dgm:cxn modelId="{27A9FD93-AFA9-4BAB-AB35-72577FF9B067}" type="presParOf" srcId="{B5DFDC66-C69A-49D4-86AC-B79654308169}" destId="{4C9D80C0-97F9-414D-978D-F03BEAB01904}" srcOrd="6" destOrd="0" presId="urn:microsoft.com/office/officeart/2008/layout/VerticalCurvedList"/>
    <dgm:cxn modelId="{77493CA3-8A14-4337-9BE7-874EF3DB4205}" type="presParOf" srcId="{4C9D80C0-97F9-414D-978D-F03BEAB01904}" destId="{9436FA34-A9A0-4C0E-B4CD-CE2E562A1F2F}" srcOrd="0" destOrd="0" presId="urn:microsoft.com/office/officeart/2008/layout/VerticalCurvedList"/>
    <dgm:cxn modelId="{8D1CB71D-3699-41E9-8111-A9B2E5408B85}" type="presParOf" srcId="{B5DFDC66-C69A-49D4-86AC-B79654308169}" destId="{BFCDE550-0019-44C8-984D-23946AFF8D03}" srcOrd="7" destOrd="0" presId="urn:microsoft.com/office/officeart/2008/layout/VerticalCurvedList"/>
    <dgm:cxn modelId="{76C3F9F1-E834-48C7-BCDD-9C362BE58196}" type="presParOf" srcId="{B5DFDC66-C69A-49D4-86AC-B79654308169}" destId="{8EDD73E2-4146-445F-B45D-B3C2BF84180E}" srcOrd="8" destOrd="0" presId="urn:microsoft.com/office/officeart/2008/layout/VerticalCurvedList"/>
    <dgm:cxn modelId="{7896912E-8EF7-4D34-BF1C-1E68077D8568}" type="presParOf" srcId="{8EDD73E2-4146-445F-B45D-B3C2BF84180E}" destId="{28425DC4-FB30-443E-9465-0FA9B71204D1}" srcOrd="0" destOrd="0" presId="urn:microsoft.com/office/officeart/2008/layout/VerticalCurvedList"/>
    <dgm:cxn modelId="{BF8AC4DA-EB87-4190-912E-6963B55B6E8A}" type="presParOf" srcId="{B5DFDC66-C69A-49D4-86AC-B79654308169}" destId="{157A6316-BA92-4F66-84FD-4F228089ED62}" srcOrd="9" destOrd="0" presId="urn:microsoft.com/office/officeart/2008/layout/VerticalCurvedList"/>
    <dgm:cxn modelId="{D5820377-2055-4F7C-8C32-E67DDAF9A3CB}" type="presParOf" srcId="{B5DFDC66-C69A-49D4-86AC-B79654308169}" destId="{248DE4E1-63BB-41AC-A587-3C28B67F9D57}" srcOrd="10" destOrd="0" presId="urn:microsoft.com/office/officeart/2008/layout/VerticalCurvedList"/>
    <dgm:cxn modelId="{679A64A0-69B4-4362-A3DB-65C8E1F048D4}" type="presParOf" srcId="{248DE4E1-63BB-41AC-A587-3C28B67F9D57}" destId="{8B2AA61A-C71F-4E14-93F3-801D77F3DB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4571A11-6912-4B47-A118-AF016033EB2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ADF23D-6B52-4559-873F-BF550900F543}" type="pres">
      <dgm:prSet presAssocID="{E4571A11-6912-4B47-A118-AF016033EB2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DDCF3DC-44D1-46B9-AE98-A572C544F7BA}" type="presOf" srcId="{E4571A11-6912-4B47-A118-AF016033EB27}" destId="{10ADF23D-6B52-4559-873F-BF550900F543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FC8A337-B5BE-4015-97C3-B5A582BD0AE0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346EA1-73B1-4E6C-B6C2-C2D77DC092B2}">
      <dgm:prSet phldrT="[Текст]"/>
      <dgm:spPr/>
      <dgm:t>
        <a:bodyPr/>
        <a:lstStyle/>
        <a:p>
          <a:pPr marR="0" eaLnBrk="1" fontAlgn="auto" latinLnBrk="0" hangingPunct="1">
            <a:buClrTx/>
            <a:buSzTx/>
            <a:buFontTx/>
            <a:buNone/>
            <a:tabLst/>
            <a:defRPr/>
          </a:pPr>
          <a:r>
            <a:rPr lang="ru-RU" dirty="0"/>
            <a:t>Повествование в таком сочинении ведется от первого лица</a:t>
          </a:r>
        </a:p>
      </dgm:t>
    </dgm:pt>
    <dgm:pt modelId="{2CC43CF1-DA45-46CD-B19B-FF155C17420C}" type="parTrans" cxnId="{27A04A7F-116B-447C-AE52-32DD22F25177}">
      <dgm:prSet/>
      <dgm:spPr/>
      <dgm:t>
        <a:bodyPr/>
        <a:lstStyle/>
        <a:p>
          <a:endParaRPr lang="ru-RU"/>
        </a:p>
      </dgm:t>
    </dgm:pt>
    <dgm:pt modelId="{87B3922C-DFD3-4B80-A034-CBF8CFD7F2F2}" type="sibTrans" cxnId="{27A04A7F-116B-447C-AE52-32DD22F25177}">
      <dgm:prSet/>
      <dgm:spPr/>
      <dgm:t>
        <a:bodyPr/>
        <a:lstStyle/>
        <a:p>
          <a:endParaRPr lang="ru-RU"/>
        </a:p>
      </dgm:t>
    </dgm:pt>
    <dgm:pt modelId="{531B7E7C-BAF9-46FD-A373-5658BEAB682B}">
      <dgm:prSet/>
      <dgm:spPr/>
      <dgm:t>
        <a:bodyPr/>
        <a:lstStyle/>
        <a:p>
          <a:r>
            <a:rPr lang="ru-RU" dirty="0"/>
            <a:t>Строится как монолог, может отличаться внутренней диалогичностью</a:t>
          </a:r>
        </a:p>
      </dgm:t>
    </dgm:pt>
    <dgm:pt modelId="{8A797570-38EA-4FA4-AF01-0991BDF38996}" type="parTrans" cxnId="{A0C28653-F519-4FC4-8982-9A32C8448196}">
      <dgm:prSet/>
      <dgm:spPr/>
      <dgm:t>
        <a:bodyPr/>
        <a:lstStyle/>
        <a:p>
          <a:endParaRPr lang="ru-RU"/>
        </a:p>
      </dgm:t>
    </dgm:pt>
    <dgm:pt modelId="{83216C4E-3E94-41FF-B35D-CD3EC6575A42}" type="sibTrans" cxnId="{A0C28653-F519-4FC4-8982-9A32C8448196}">
      <dgm:prSet/>
      <dgm:spPr/>
      <dgm:t>
        <a:bodyPr/>
        <a:lstStyle/>
        <a:p>
          <a:endParaRPr lang="ru-RU"/>
        </a:p>
      </dgm:t>
    </dgm:pt>
    <dgm:pt modelId="{4F4E9B0A-ABCA-4EA1-974E-2F83ECE46B89}">
      <dgm:prSet phldrT="[Текст]"/>
      <dgm:spPr/>
      <dgm:t>
        <a:bodyPr/>
        <a:lstStyle/>
        <a:p>
          <a:r>
            <a:rPr lang="ru-RU" dirty="0"/>
            <a:t>Записи могут быть отрывочными, краткими, но могут заключать и достаточно объемные описания, повествования, размышления</a:t>
          </a:r>
        </a:p>
      </dgm:t>
    </dgm:pt>
    <dgm:pt modelId="{7A5E8E8A-CB2D-43BB-B9B8-A21C44A332F7}" type="parTrans" cxnId="{31C8EF6B-16C9-48E4-B65C-9EB86B1FD28F}">
      <dgm:prSet/>
      <dgm:spPr/>
      <dgm:t>
        <a:bodyPr/>
        <a:lstStyle/>
        <a:p>
          <a:endParaRPr lang="ru-RU"/>
        </a:p>
      </dgm:t>
    </dgm:pt>
    <dgm:pt modelId="{99BE0114-F6A8-4DE2-946C-5554FD18BD27}" type="sibTrans" cxnId="{31C8EF6B-16C9-48E4-B65C-9EB86B1FD28F}">
      <dgm:prSet/>
      <dgm:spPr/>
      <dgm:t>
        <a:bodyPr/>
        <a:lstStyle/>
        <a:p>
          <a:endParaRPr lang="ru-RU"/>
        </a:p>
      </dgm:t>
    </dgm:pt>
    <dgm:pt modelId="{5D40510F-A354-49FF-A8F4-51B2F1BC091B}">
      <dgm:prSet phldrT="[Текст]"/>
      <dgm:spPr/>
      <dgm:t>
        <a:bodyPr/>
        <a:lstStyle/>
        <a:p>
          <a:r>
            <a:rPr lang="ru-RU" dirty="0"/>
            <a:t>Сочинение в жанре дневника интересно развернутыми, вдумчивыми суждениями о событиях, фактах, яркими личными впечатлениями, например, от   встреч с людьми, может иметь вставные эпизоды</a:t>
          </a:r>
        </a:p>
      </dgm:t>
    </dgm:pt>
    <dgm:pt modelId="{CEA71CD5-8CB5-49A8-88D7-CEA15DE9A1AE}" type="sibTrans" cxnId="{FC8A9D25-965E-4223-846C-7C0626B01F2B}">
      <dgm:prSet/>
      <dgm:spPr/>
      <dgm:t>
        <a:bodyPr/>
        <a:lstStyle/>
        <a:p>
          <a:endParaRPr lang="ru-RU"/>
        </a:p>
      </dgm:t>
    </dgm:pt>
    <dgm:pt modelId="{AE1ACFF3-B1D5-40E5-AD35-25A45F6E868D}" type="parTrans" cxnId="{FC8A9D25-965E-4223-846C-7C0626B01F2B}">
      <dgm:prSet/>
      <dgm:spPr/>
      <dgm:t>
        <a:bodyPr/>
        <a:lstStyle/>
        <a:p>
          <a:endParaRPr lang="ru-RU"/>
        </a:p>
      </dgm:t>
    </dgm:pt>
    <dgm:pt modelId="{AB851BD0-EA7F-4DE8-978C-CBC5AE82EB84}">
      <dgm:prSet phldrT="[Текст]"/>
      <dgm:spPr/>
      <dgm:t>
        <a:bodyPr/>
        <a:lstStyle/>
        <a:p>
          <a:r>
            <a:rPr lang="ru-RU" dirty="0"/>
            <a:t>Дневниковые записи отличаются использованием эмоционально-окрашенной лексики, восклицательных предложений, риторических вопросов, односоставных предложений и др. </a:t>
          </a:r>
        </a:p>
      </dgm:t>
    </dgm:pt>
    <dgm:pt modelId="{5CACC785-9E98-4FA7-8DA2-B77EA87B1DAB}" type="parTrans" cxnId="{07F81241-4801-4155-8260-C23B6AB46299}">
      <dgm:prSet/>
      <dgm:spPr/>
      <dgm:t>
        <a:bodyPr/>
        <a:lstStyle/>
        <a:p>
          <a:endParaRPr lang="ru-RU"/>
        </a:p>
      </dgm:t>
    </dgm:pt>
    <dgm:pt modelId="{28A42CA6-82A0-4235-8720-3CC4998355B1}" type="sibTrans" cxnId="{07F81241-4801-4155-8260-C23B6AB46299}">
      <dgm:prSet/>
      <dgm:spPr/>
      <dgm:t>
        <a:bodyPr/>
        <a:lstStyle/>
        <a:p>
          <a:endParaRPr lang="ru-RU"/>
        </a:p>
      </dgm:t>
    </dgm:pt>
    <dgm:pt modelId="{E99D2768-2FE2-489E-A28E-47CC1733A13B}" type="pres">
      <dgm:prSet presAssocID="{5FC8A337-B5BE-4015-97C3-B5A582BD0AE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510852-1702-4279-8580-564444D80BEE}" type="pres">
      <dgm:prSet presAssocID="{5B346EA1-73B1-4E6C-B6C2-C2D77DC092B2}" presName="circle1" presStyleLbl="node1" presStyleIdx="0" presStyleCnt="5"/>
      <dgm:spPr/>
    </dgm:pt>
    <dgm:pt modelId="{64460E3E-D1B1-48D2-B5E3-B6994B94D694}" type="pres">
      <dgm:prSet presAssocID="{5B346EA1-73B1-4E6C-B6C2-C2D77DC092B2}" presName="space" presStyleCnt="0"/>
      <dgm:spPr/>
    </dgm:pt>
    <dgm:pt modelId="{91A8F738-B922-4F35-B8FF-8877F562A21F}" type="pres">
      <dgm:prSet presAssocID="{5B346EA1-73B1-4E6C-B6C2-C2D77DC092B2}" presName="rect1" presStyleLbl="alignAcc1" presStyleIdx="0" presStyleCnt="5"/>
      <dgm:spPr/>
      <dgm:t>
        <a:bodyPr/>
        <a:lstStyle/>
        <a:p>
          <a:endParaRPr lang="ru-RU"/>
        </a:p>
      </dgm:t>
    </dgm:pt>
    <dgm:pt modelId="{99076BE4-03C2-494A-98FF-2F4ACABA2C9A}" type="pres">
      <dgm:prSet presAssocID="{531B7E7C-BAF9-46FD-A373-5658BEAB682B}" presName="vertSpace2" presStyleLbl="node1" presStyleIdx="0" presStyleCnt="5"/>
      <dgm:spPr/>
    </dgm:pt>
    <dgm:pt modelId="{B6D91AD7-0BF4-402F-AA99-E8C4CE6BF2E5}" type="pres">
      <dgm:prSet presAssocID="{531B7E7C-BAF9-46FD-A373-5658BEAB682B}" presName="circle2" presStyleLbl="node1" presStyleIdx="1" presStyleCnt="5"/>
      <dgm:spPr/>
    </dgm:pt>
    <dgm:pt modelId="{42835BA8-9EE4-4918-8C2E-0D657752399A}" type="pres">
      <dgm:prSet presAssocID="{531B7E7C-BAF9-46FD-A373-5658BEAB682B}" presName="rect2" presStyleLbl="alignAcc1" presStyleIdx="1" presStyleCnt="5"/>
      <dgm:spPr/>
      <dgm:t>
        <a:bodyPr/>
        <a:lstStyle/>
        <a:p>
          <a:endParaRPr lang="ru-RU"/>
        </a:p>
      </dgm:t>
    </dgm:pt>
    <dgm:pt modelId="{BCE85115-C340-456F-8372-5EEAB79BB816}" type="pres">
      <dgm:prSet presAssocID="{4F4E9B0A-ABCA-4EA1-974E-2F83ECE46B89}" presName="vertSpace3" presStyleLbl="node1" presStyleIdx="1" presStyleCnt="5"/>
      <dgm:spPr/>
    </dgm:pt>
    <dgm:pt modelId="{5C6F4044-840E-47C9-B99D-B58522E9BF50}" type="pres">
      <dgm:prSet presAssocID="{4F4E9B0A-ABCA-4EA1-974E-2F83ECE46B89}" presName="circle3" presStyleLbl="node1" presStyleIdx="2" presStyleCnt="5"/>
      <dgm:spPr/>
    </dgm:pt>
    <dgm:pt modelId="{0D444AD2-21CE-4C6A-B868-9354F3C0BC4E}" type="pres">
      <dgm:prSet presAssocID="{4F4E9B0A-ABCA-4EA1-974E-2F83ECE46B89}" presName="rect3" presStyleLbl="alignAcc1" presStyleIdx="2" presStyleCnt="5"/>
      <dgm:spPr/>
      <dgm:t>
        <a:bodyPr/>
        <a:lstStyle/>
        <a:p>
          <a:endParaRPr lang="ru-RU"/>
        </a:p>
      </dgm:t>
    </dgm:pt>
    <dgm:pt modelId="{39CF6F20-CB37-43A0-BD95-A34C4365DF45}" type="pres">
      <dgm:prSet presAssocID="{5D40510F-A354-49FF-A8F4-51B2F1BC091B}" presName="vertSpace4" presStyleLbl="node1" presStyleIdx="2" presStyleCnt="5"/>
      <dgm:spPr/>
    </dgm:pt>
    <dgm:pt modelId="{8DF3D53A-D938-4EBD-AF66-0DE04CB9E065}" type="pres">
      <dgm:prSet presAssocID="{5D40510F-A354-49FF-A8F4-51B2F1BC091B}" presName="circle4" presStyleLbl="node1" presStyleIdx="3" presStyleCnt="5"/>
      <dgm:spPr/>
    </dgm:pt>
    <dgm:pt modelId="{C5E52DB8-7948-4E09-87A5-2E8908C68B41}" type="pres">
      <dgm:prSet presAssocID="{5D40510F-A354-49FF-A8F4-51B2F1BC091B}" presName="rect4" presStyleLbl="alignAcc1" presStyleIdx="3" presStyleCnt="5"/>
      <dgm:spPr/>
      <dgm:t>
        <a:bodyPr/>
        <a:lstStyle/>
        <a:p>
          <a:endParaRPr lang="ru-RU"/>
        </a:p>
      </dgm:t>
    </dgm:pt>
    <dgm:pt modelId="{A8A94825-7C0A-4306-B653-C7F11DCBA975}" type="pres">
      <dgm:prSet presAssocID="{AB851BD0-EA7F-4DE8-978C-CBC5AE82EB84}" presName="vertSpace5" presStyleLbl="node1" presStyleIdx="3" presStyleCnt="5"/>
      <dgm:spPr/>
    </dgm:pt>
    <dgm:pt modelId="{4F43F58D-3E6C-4AB1-9010-E961BC2DCFE2}" type="pres">
      <dgm:prSet presAssocID="{AB851BD0-EA7F-4DE8-978C-CBC5AE82EB84}" presName="circle5" presStyleLbl="node1" presStyleIdx="4" presStyleCnt="5"/>
      <dgm:spPr/>
    </dgm:pt>
    <dgm:pt modelId="{3FB47D69-9147-4CB7-B012-5FFDAA9836EB}" type="pres">
      <dgm:prSet presAssocID="{AB851BD0-EA7F-4DE8-978C-CBC5AE82EB84}" presName="rect5" presStyleLbl="alignAcc1" presStyleIdx="4" presStyleCnt="5"/>
      <dgm:spPr/>
      <dgm:t>
        <a:bodyPr/>
        <a:lstStyle/>
        <a:p>
          <a:endParaRPr lang="ru-RU"/>
        </a:p>
      </dgm:t>
    </dgm:pt>
    <dgm:pt modelId="{740CEF49-C404-4B22-ADF4-4CF9A39F5A87}" type="pres">
      <dgm:prSet presAssocID="{5B346EA1-73B1-4E6C-B6C2-C2D77DC092B2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D58A98-A7F1-45F9-914D-0A68A9C549C8}" type="pres">
      <dgm:prSet presAssocID="{531B7E7C-BAF9-46FD-A373-5658BEAB682B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D2C87-8414-4F8E-99E6-2F9F61EBA8B4}" type="pres">
      <dgm:prSet presAssocID="{4F4E9B0A-ABCA-4EA1-974E-2F83ECE46B89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3A35B9-BBEC-4431-9E59-A72518F195C3}" type="pres">
      <dgm:prSet presAssocID="{5D40510F-A354-49FF-A8F4-51B2F1BC091B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9E34E-E2FA-4BD9-A2D9-6E0E9944F9BC}" type="pres">
      <dgm:prSet presAssocID="{AB851BD0-EA7F-4DE8-978C-CBC5AE82EB84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DB80C3-4DBE-4314-8197-AF761AB574C1}" type="presOf" srcId="{5D40510F-A354-49FF-A8F4-51B2F1BC091B}" destId="{C5E52DB8-7948-4E09-87A5-2E8908C68B41}" srcOrd="0" destOrd="0" presId="urn:microsoft.com/office/officeart/2005/8/layout/target3"/>
    <dgm:cxn modelId="{923BCD90-CC7A-42C1-B3E1-062B35621BF4}" type="presOf" srcId="{AB851BD0-EA7F-4DE8-978C-CBC5AE82EB84}" destId="{3FB47D69-9147-4CB7-B012-5FFDAA9836EB}" srcOrd="0" destOrd="0" presId="urn:microsoft.com/office/officeart/2005/8/layout/target3"/>
    <dgm:cxn modelId="{27A04A7F-116B-447C-AE52-32DD22F25177}" srcId="{5FC8A337-B5BE-4015-97C3-B5A582BD0AE0}" destId="{5B346EA1-73B1-4E6C-B6C2-C2D77DC092B2}" srcOrd="0" destOrd="0" parTransId="{2CC43CF1-DA45-46CD-B19B-FF155C17420C}" sibTransId="{87B3922C-DFD3-4B80-A034-CBF8CFD7F2F2}"/>
    <dgm:cxn modelId="{A5B6D3A2-5E84-4F1A-BDB3-6186D8236DBF}" type="presOf" srcId="{5FC8A337-B5BE-4015-97C3-B5A582BD0AE0}" destId="{E99D2768-2FE2-489E-A28E-47CC1733A13B}" srcOrd="0" destOrd="0" presId="urn:microsoft.com/office/officeart/2005/8/layout/target3"/>
    <dgm:cxn modelId="{8265E36E-1D98-40BE-ACE9-08F0EF1F0F8F}" type="presOf" srcId="{531B7E7C-BAF9-46FD-A373-5658BEAB682B}" destId="{44D58A98-A7F1-45F9-914D-0A68A9C549C8}" srcOrd="1" destOrd="0" presId="urn:microsoft.com/office/officeart/2005/8/layout/target3"/>
    <dgm:cxn modelId="{24CB17E4-D366-4829-B142-847EB905B083}" type="presOf" srcId="{4F4E9B0A-ABCA-4EA1-974E-2F83ECE46B89}" destId="{CC4D2C87-8414-4F8E-99E6-2F9F61EBA8B4}" srcOrd="1" destOrd="0" presId="urn:microsoft.com/office/officeart/2005/8/layout/target3"/>
    <dgm:cxn modelId="{07F81241-4801-4155-8260-C23B6AB46299}" srcId="{5FC8A337-B5BE-4015-97C3-B5A582BD0AE0}" destId="{AB851BD0-EA7F-4DE8-978C-CBC5AE82EB84}" srcOrd="4" destOrd="0" parTransId="{5CACC785-9E98-4FA7-8DA2-B77EA87B1DAB}" sibTransId="{28A42CA6-82A0-4235-8720-3CC4998355B1}"/>
    <dgm:cxn modelId="{FC8A9D25-965E-4223-846C-7C0626B01F2B}" srcId="{5FC8A337-B5BE-4015-97C3-B5A582BD0AE0}" destId="{5D40510F-A354-49FF-A8F4-51B2F1BC091B}" srcOrd="3" destOrd="0" parTransId="{AE1ACFF3-B1D5-40E5-AD35-25A45F6E868D}" sibTransId="{CEA71CD5-8CB5-49A8-88D7-CEA15DE9A1AE}"/>
    <dgm:cxn modelId="{6ECAF012-1E19-4C0C-8974-0B19222C66CF}" type="presOf" srcId="{4F4E9B0A-ABCA-4EA1-974E-2F83ECE46B89}" destId="{0D444AD2-21CE-4C6A-B868-9354F3C0BC4E}" srcOrd="0" destOrd="0" presId="urn:microsoft.com/office/officeart/2005/8/layout/target3"/>
    <dgm:cxn modelId="{34C60ABD-B399-4942-AA05-FE3DBE857DA6}" type="presOf" srcId="{AB851BD0-EA7F-4DE8-978C-CBC5AE82EB84}" destId="{4589E34E-E2FA-4BD9-A2D9-6E0E9944F9BC}" srcOrd="1" destOrd="0" presId="urn:microsoft.com/office/officeart/2005/8/layout/target3"/>
    <dgm:cxn modelId="{27ED7611-CD89-4634-8B66-E6CD8A336441}" type="presOf" srcId="{5B346EA1-73B1-4E6C-B6C2-C2D77DC092B2}" destId="{740CEF49-C404-4B22-ADF4-4CF9A39F5A87}" srcOrd="1" destOrd="0" presId="urn:microsoft.com/office/officeart/2005/8/layout/target3"/>
    <dgm:cxn modelId="{AB68E43F-22F5-4C11-8968-6787C4FA06CF}" type="presOf" srcId="{531B7E7C-BAF9-46FD-A373-5658BEAB682B}" destId="{42835BA8-9EE4-4918-8C2E-0D657752399A}" srcOrd="0" destOrd="0" presId="urn:microsoft.com/office/officeart/2005/8/layout/target3"/>
    <dgm:cxn modelId="{31C8EF6B-16C9-48E4-B65C-9EB86B1FD28F}" srcId="{5FC8A337-B5BE-4015-97C3-B5A582BD0AE0}" destId="{4F4E9B0A-ABCA-4EA1-974E-2F83ECE46B89}" srcOrd="2" destOrd="0" parTransId="{7A5E8E8A-CB2D-43BB-B9B8-A21C44A332F7}" sibTransId="{99BE0114-F6A8-4DE2-946C-5554FD18BD27}"/>
    <dgm:cxn modelId="{89E69884-C21D-4842-9045-B8DF60B57900}" type="presOf" srcId="{5B346EA1-73B1-4E6C-B6C2-C2D77DC092B2}" destId="{91A8F738-B922-4F35-B8FF-8877F562A21F}" srcOrd="0" destOrd="0" presId="urn:microsoft.com/office/officeart/2005/8/layout/target3"/>
    <dgm:cxn modelId="{A0C28653-F519-4FC4-8982-9A32C8448196}" srcId="{5FC8A337-B5BE-4015-97C3-B5A582BD0AE0}" destId="{531B7E7C-BAF9-46FD-A373-5658BEAB682B}" srcOrd="1" destOrd="0" parTransId="{8A797570-38EA-4FA4-AF01-0991BDF38996}" sibTransId="{83216C4E-3E94-41FF-B35D-CD3EC6575A42}"/>
    <dgm:cxn modelId="{239BF641-D906-45C4-AB43-526C7EAC4812}" type="presOf" srcId="{5D40510F-A354-49FF-A8F4-51B2F1BC091B}" destId="{483A35B9-BBEC-4431-9E59-A72518F195C3}" srcOrd="1" destOrd="0" presId="urn:microsoft.com/office/officeart/2005/8/layout/target3"/>
    <dgm:cxn modelId="{3023095B-C0D5-4939-B3A4-031BAB013306}" type="presParOf" srcId="{E99D2768-2FE2-489E-A28E-47CC1733A13B}" destId="{5B510852-1702-4279-8580-564444D80BEE}" srcOrd="0" destOrd="0" presId="urn:microsoft.com/office/officeart/2005/8/layout/target3"/>
    <dgm:cxn modelId="{AB1B7DB9-73B8-4A47-858D-06EA61D1BD72}" type="presParOf" srcId="{E99D2768-2FE2-489E-A28E-47CC1733A13B}" destId="{64460E3E-D1B1-48D2-B5E3-B6994B94D694}" srcOrd="1" destOrd="0" presId="urn:microsoft.com/office/officeart/2005/8/layout/target3"/>
    <dgm:cxn modelId="{C140742C-8EAC-4112-803E-EE0EB82E12FF}" type="presParOf" srcId="{E99D2768-2FE2-489E-A28E-47CC1733A13B}" destId="{91A8F738-B922-4F35-B8FF-8877F562A21F}" srcOrd="2" destOrd="0" presId="urn:microsoft.com/office/officeart/2005/8/layout/target3"/>
    <dgm:cxn modelId="{6BA695F4-38C4-445A-97FB-72FE2FD19EC0}" type="presParOf" srcId="{E99D2768-2FE2-489E-A28E-47CC1733A13B}" destId="{99076BE4-03C2-494A-98FF-2F4ACABA2C9A}" srcOrd="3" destOrd="0" presId="urn:microsoft.com/office/officeart/2005/8/layout/target3"/>
    <dgm:cxn modelId="{B4F5C980-544A-44E1-B861-19FFAC52E691}" type="presParOf" srcId="{E99D2768-2FE2-489E-A28E-47CC1733A13B}" destId="{B6D91AD7-0BF4-402F-AA99-E8C4CE6BF2E5}" srcOrd="4" destOrd="0" presId="urn:microsoft.com/office/officeart/2005/8/layout/target3"/>
    <dgm:cxn modelId="{84638E3E-5DE6-4D2E-AFCD-FECA434506B6}" type="presParOf" srcId="{E99D2768-2FE2-489E-A28E-47CC1733A13B}" destId="{42835BA8-9EE4-4918-8C2E-0D657752399A}" srcOrd="5" destOrd="0" presId="urn:microsoft.com/office/officeart/2005/8/layout/target3"/>
    <dgm:cxn modelId="{4EE3F2BB-57E2-4FB0-936E-F12FDC44901A}" type="presParOf" srcId="{E99D2768-2FE2-489E-A28E-47CC1733A13B}" destId="{BCE85115-C340-456F-8372-5EEAB79BB816}" srcOrd="6" destOrd="0" presId="urn:microsoft.com/office/officeart/2005/8/layout/target3"/>
    <dgm:cxn modelId="{4398C2B8-E2B3-4F8E-809E-CCC345F854BB}" type="presParOf" srcId="{E99D2768-2FE2-489E-A28E-47CC1733A13B}" destId="{5C6F4044-840E-47C9-B99D-B58522E9BF50}" srcOrd="7" destOrd="0" presId="urn:microsoft.com/office/officeart/2005/8/layout/target3"/>
    <dgm:cxn modelId="{4A0C68C8-42C4-4EC5-B4CD-ABEE69771319}" type="presParOf" srcId="{E99D2768-2FE2-489E-A28E-47CC1733A13B}" destId="{0D444AD2-21CE-4C6A-B868-9354F3C0BC4E}" srcOrd="8" destOrd="0" presId="urn:microsoft.com/office/officeart/2005/8/layout/target3"/>
    <dgm:cxn modelId="{613E2F64-7E6D-44E2-8B25-1F81881BBAAF}" type="presParOf" srcId="{E99D2768-2FE2-489E-A28E-47CC1733A13B}" destId="{39CF6F20-CB37-43A0-BD95-A34C4365DF45}" srcOrd="9" destOrd="0" presId="urn:microsoft.com/office/officeart/2005/8/layout/target3"/>
    <dgm:cxn modelId="{762D18B3-8C41-4E90-9C60-7EA6C186CABF}" type="presParOf" srcId="{E99D2768-2FE2-489E-A28E-47CC1733A13B}" destId="{8DF3D53A-D938-4EBD-AF66-0DE04CB9E065}" srcOrd="10" destOrd="0" presId="urn:microsoft.com/office/officeart/2005/8/layout/target3"/>
    <dgm:cxn modelId="{53A79728-8AFA-4638-8059-D1222467D330}" type="presParOf" srcId="{E99D2768-2FE2-489E-A28E-47CC1733A13B}" destId="{C5E52DB8-7948-4E09-87A5-2E8908C68B41}" srcOrd="11" destOrd="0" presId="urn:microsoft.com/office/officeart/2005/8/layout/target3"/>
    <dgm:cxn modelId="{E2810BAF-615B-45BA-BDC5-C0AF460BA455}" type="presParOf" srcId="{E99D2768-2FE2-489E-A28E-47CC1733A13B}" destId="{A8A94825-7C0A-4306-B653-C7F11DCBA975}" srcOrd="12" destOrd="0" presId="urn:microsoft.com/office/officeart/2005/8/layout/target3"/>
    <dgm:cxn modelId="{33D11D7B-0592-4645-B5E3-5BA9699B9F27}" type="presParOf" srcId="{E99D2768-2FE2-489E-A28E-47CC1733A13B}" destId="{4F43F58D-3E6C-4AB1-9010-E961BC2DCFE2}" srcOrd="13" destOrd="0" presId="urn:microsoft.com/office/officeart/2005/8/layout/target3"/>
    <dgm:cxn modelId="{C33F573B-D7C1-415D-A6ED-C8345780123C}" type="presParOf" srcId="{E99D2768-2FE2-489E-A28E-47CC1733A13B}" destId="{3FB47D69-9147-4CB7-B012-5FFDAA9836EB}" srcOrd="14" destOrd="0" presId="urn:microsoft.com/office/officeart/2005/8/layout/target3"/>
    <dgm:cxn modelId="{29305F37-C299-4DFC-9937-BFF6DC55803A}" type="presParOf" srcId="{E99D2768-2FE2-489E-A28E-47CC1733A13B}" destId="{740CEF49-C404-4B22-ADF4-4CF9A39F5A87}" srcOrd="15" destOrd="0" presId="urn:microsoft.com/office/officeart/2005/8/layout/target3"/>
    <dgm:cxn modelId="{5F464BF7-AE17-4FD6-AB33-D4D25896BC0F}" type="presParOf" srcId="{E99D2768-2FE2-489E-A28E-47CC1733A13B}" destId="{44D58A98-A7F1-45F9-914D-0A68A9C549C8}" srcOrd="16" destOrd="0" presId="urn:microsoft.com/office/officeart/2005/8/layout/target3"/>
    <dgm:cxn modelId="{64F4E105-943A-4DD8-AA04-8521ADC9A258}" type="presParOf" srcId="{E99D2768-2FE2-489E-A28E-47CC1733A13B}" destId="{CC4D2C87-8414-4F8E-99E6-2F9F61EBA8B4}" srcOrd="17" destOrd="0" presId="urn:microsoft.com/office/officeart/2005/8/layout/target3"/>
    <dgm:cxn modelId="{3A504EBA-B423-4F94-9D49-336BCDD9272F}" type="presParOf" srcId="{E99D2768-2FE2-489E-A28E-47CC1733A13B}" destId="{483A35B9-BBEC-4431-9E59-A72518F195C3}" srcOrd="18" destOrd="0" presId="urn:microsoft.com/office/officeart/2005/8/layout/target3"/>
    <dgm:cxn modelId="{E65FF579-D0DB-4E63-8799-48A3DA39C9A7}" type="presParOf" srcId="{E99D2768-2FE2-489E-A28E-47CC1733A13B}" destId="{4589E34E-E2FA-4BD9-A2D9-6E0E9944F9BC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0AF1EDC-0D74-4038-BA3C-EAEB7575312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787183-71D7-4D0D-BF30-9E0EBBF68470}">
      <dgm:prSet phldrT="[Текст]" phldr="1"/>
      <dgm:spPr/>
      <dgm:t>
        <a:bodyPr/>
        <a:lstStyle/>
        <a:p>
          <a:endParaRPr lang="ru-RU"/>
        </a:p>
      </dgm:t>
    </dgm:pt>
    <dgm:pt modelId="{95F09B88-9879-40F0-8E28-B7643F94BDE5}" type="parTrans" cxnId="{10178B46-E7BF-432A-8E3A-0B6A1D1DB1B1}">
      <dgm:prSet/>
      <dgm:spPr/>
      <dgm:t>
        <a:bodyPr/>
        <a:lstStyle/>
        <a:p>
          <a:endParaRPr lang="ru-RU"/>
        </a:p>
      </dgm:t>
    </dgm:pt>
    <dgm:pt modelId="{3860D598-AC6D-4EF4-8948-B1D8D5C24C9D}" type="sibTrans" cxnId="{10178B46-E7BF-432A-8E3A-0B6A1D1DB1B1}">
      <dgm:prSet/>
      <dgm:spPr/>
      <dgm:t>
        <a:bodyPr/>
        <a:lstStyle/>
        <a:p>
          <a:endParaRPr lang="ru-RU"/>
        </a:p>
      </dgm:t>
    </dgm:pt>
    <dgm:pt modelId="{38A4D45B-10F5-4150-89E1-963AD4A9DAF0}">
      <dgm:prSet phldrT="[Текст]"/>
      <dgm:spPr/>
      <dgm:t>
        <a:bodyPr/>
        <a:lstStyle/>
        <a:p>
          <a:r>
            <a:rPr lang="ru-RU" dirty="0"/>
            <a:t>Социальная направленность</a:t>
          </a:r>
        </a:p>
      </dgm:t>
    </dgm:pt>
    <dgm:pt modelId="{13A1BDFE-D9F5-4B47-AA93-CB1C76BA54E6}" type="parTrans" cxnId="{758FE1E1-6D79-4D20-8B01-49B4D5765874}">
      <dgm:prSet/>
      <dgm:spPr/>
      <dgm:t>
        <a:bodyPr/>
        <a:lstStyle/>
        <a:p>
          <a:endParaRPr lang="ru-RU"/>
        </a:p>
      </dgm:t>
    </dgm:pt>
    <dgm:pt modelId="{A4208A40-E113-4749-92F4-6B92A96C64A8}" type="sibTrans" cxnId="{758FE1E1-6D79-4D20-8B01-49B4D5765874}">
      <dgm:prSet/>
      <dgm:spPr/>
      <dgm:t>
        <a:bodyPr/>
        <a:lstStyle/>
        <a:p>
          <a:endParaRPr lang="ru-RU"/>
        </a:p>
      </dgm:t>
    </dgm:pt>
    <dgm:pt modelId="{6004B9B2-62D7-43BD-A6CE-051984D14DB9}">
      <dgm:prSet phldrT="[Текст]" phldr="1"/>
      <dgm:spPr/>
      <dgm:t>
        <a:bodyPr/>
        <a:lstStyle/>
        <a:p>
          <a:endParaRPr lang="ru-RU"/>
        </a:p>
      </dgm:t>
    </dgm:pt>
    <dgm:pt modelId="{6191FCB1-E523-45B5-92F6-401E8D5D815E}" type="parTrans" cxnId="{6AEDDD6B-32C1-4D5D-990B-B7025C9CA50C}">
      <dgm:prSet/>
      <dgm:spPr/>
      <dgm:t>
        <a:bodyPr/>
        <a:lstStyle/>
        <a:p>
          <a:endParaRPr lang="ru-RU"/>
        </a:p>
      </dgm:t>
    </dgm:pt>
    <dgm:pt modelId="{3FF0B6A4-5003-411A-AF11-E4EAD7213B6C}" type="sibTrans" cxnId="{6AEDDD6B-32C1-4D5D-990B-B7025C9CA50C}">
      <dgm:prSet/>
      <dgm:spPr/>
      <dgm:t>
        <a:bodyPr/>
        <a:lstStyle/>
        <a:p>
          <a:endParaRPr lang="ru-RU"/>
        </a:p>
      </dgm:t>
    </dgm:pt>
    <dgm:pt modelId="{FE79EBEB-6D44-4B45-B7CF-FADC9AE9F1AE}">
      <dgm:prSet phldrT="[Текст]"/>
      <dgm:spPr/>
      <dgm:t>
        <a:bodyPr/>
        <a:lstStyle/>
        <a:p>
          <a:r>
            <a:rPr lang="ru-RU" dirty="0"/>
            <a:t>Документальная основа</a:t>
          </a:r>
        </a:p>
      </dgm:t>
    </dgm:pt>
    <dgm:pt modelId="{2C398482-3387-4851-94E8-B24CEC66479A}" type="parTrans" cxnId="{713671EB-B5DB-4648-9232-CACFCDA5C4EA}">
      <dgm:prSet/>
      <dgm:spPr/>
      <dgm:t>
        <a:bodyPr/>
        <a:lstStyle/>
        <a:p>
          <a:endParaRPr lang="ru-RU"/>
        </a:p>
      </dgm:t>
    </dgm:pt>
    <dgm:pt modelId="{CCCCA6C1-C6A6-4535-92EA-FA72988983AE}" type="sibTrans" cxnId="{713671EB-B5DB-4648-9232-CACFCDA5C4EA}">
      <dgm:prSet/>
      <dgm:spPr/>
      <dgm:t>
        <a:bodyPr/>
        <a:lstStyle/>
        <a:p>
          <a:endParaRPr lang="ru-RU"/>
        </a:p>
      </dgm:t>
    </dgm:pt>
    <dgm:pt modelId="{19602E91-4780-4C0B-B620-11071A0A7AB1}">
      <dgm:prSet phldrT="[Текст]" phldr="1"/>
      <dgm:spPr/>
      <dgm:t>
        <a:bodyPr/>
        <a:lstStyle/>
        <a:p>
          <a:endParaRPr lang="ru-RU"/>
        </a:p>
      </dgm:t>
    </dgm:pt>
    <dgm:pt modelId="{405D3AFE-27EA-4387-8A8F-F905CEFE6DDD}" type="parTrans" cxnId="{EF39455B-665E-4C44-98D5-1B975E472515}">
      <dgm:prSet/>
      <dgm:spPr/>
      <dgm:t>
        <a:bodyPr/>
        <a:lstStyle/>
        <a:p>
          <a:endParaRPr lang="ru-RU"/>
        </a:p>
      </dgm:t>
    </dgm:pt>
    <dgm:pt modelId="{6053A62A-06A7-4B39-A8DC-1CE2FF149832}" type="sibTrans" cxnId="{EF39455B-665E-4C44-98D5-1B975E472515}">
      <dgm:prSet/>
      <dgm:spPr/>
      <dgm:t>
        <a:bodyPr/>
        <a:lstStyle/>
        <a:p>
          <a:endParaRPr lang="ru-RU"/>
        </a:p>
      </dgm:t>
    </dgm:pt>
    <dgm:pt modelId="{366C4D6E-1C53-4DAF-AE55-BD0579B034F0}">
      <dgm:prSet phldrT="[Текст]"/>
      <dgm:spPr/>
      <dgm:t>
        <a:bodyPr/>
        <a:lstStyle/>
        <a:p>
          <a:r>
            <a:rPr lang="ru-RU" dirty="0"/>
            <a:t>Художественная образность</a:t>
          </a:r>
        </a:p>
      </dgm:t>
    </dgm:pt>
    <dgm:pt modelId="{7DA7ACE8-EFD9-4999-893E-11BB0685A391}" type="parTrans" cxnId="{9CB567DD-61F2-459B-97E8-851358CBBD0E}">
      <dgm:prSet/>
      <dgm:spPr/>
      <dgm:t>
        <a:bodyPr/>
        <a:lstStyle/>
        <a:p>
          <a:endParaRPr lang="ru-RU"/>
        </a:p>
      </dgm:t>
    </dgm:pt>
    <dgm:pt modelId="{A87701AE-2514-480A-B1C0-C2A5CB2619B3}" type="sibTrans" cxnId="{9CB567DD-61F2-459B-97E8-851358CBBD0E}">
      <dgm:prSet/>
      <dgm:spPr/>
      <dgm:t>
        <a:bodyPr/>
        <a:lstStyle/>
        <a:p>
          <a:endParaRPr lang="ru-RU"/>
        </a:p>
      </dgm:t>
    </dgm:pt>
    <dgm:pt modelId="{A2E07541-3064-47E6-8899-F5A02216299D}" type="pres">
      <dgm:prSet presAssocID="{80AF1EDC-0D74-4038-BA3C-EAEB7575312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4B4C92-BAF5-46D8-A31D-669B66428643}" type="pres">
      <dgm:prSet presAssocID="{A8787183-71D7-4D0D-BF30-9E0EBBF68470}" presName="composite" presStyleCnt="0"/>
      <dgm:spPr/>
    </dgm:pt>
    <dgm:pt modelId="{5FBF9145-7D63-4CFA-A121-B1284D618393}" type="pres">
      <dgm:prSet presAssocID="{A8787183-71D7-4D0D-BF30-9E0EBBF6847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D7F84-A160-4989-9A9A-B5C021825963}" type="pres">
      <dgm:prSet presAssocID="{A8787183-71D7-4D0D-BF30-9E0EBBF6847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539333-D34D-44B2-B0D8-CD84C5503C04}" type="pres">
      <dgm:prSet presAssocID="{3860D598-AC6D-4EF4-8948-B1D8D5C24C9D}" presName="sp" presStyleCnt="0"/>
      <dgm:spPr/>
    </dgm:pt>
    <dgm:pt modelId="{3F23A7C9-FDE7-4E26-872B-898F54E31D9B}" type="pres">
      <dgm:prSet presAssocID="{6004B9B2-62D7-43BD-A6CE-051984D14DB9}" presName="composite" presStyleCnt="0"/>
      <dgm:spPr/>
    </dgm:pt>
    <dgm:pt modelId="{B655EBB2-60F5-4370-8DF4-31E8C4D3EEEB}" type="pres">
      <dgm:prSet presAssocID="{6004B9B2-62D7-43BD-A6CE-051984D14DB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A48BE-4D2A-4122-874F-94F6725A717B}" type="pres">
      <dgm:prSet presAssocID="{6004B9B2-62D7-43BD-A6CE-051984D14DB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4EB38F-0B45-4706-9012-F6C7EA0651AC}" type="pres">
      <dgm:prSet presAssocID="{3FF0B6A4-5003-411A-AF11-E4EAD7213B6C}" presName="sp" presStyleCnt="0"/>
      <dgm:spPr/>
    </dgm:pt>
    <dgm:pt modelId="{FD24CA4C-35C9-4184-9844-9DC94CA06E1C}" type="pres">
      <dgm:prSet presAssocID="{19602E91-4780-4C0B-B620-11071A0A7AB1}" presName="composite" presStyleCnt="0"/>
      <dgm:spPr/>
    </dgm:pt>
    <dgm:pt modelId="{AD5EE2C5-10B9-4544-9307-996B80B76CD5}" type="pres">
      <dgm:prSet presAssocID="{19602E91-4780-4C0B-B620-11071A0A7AB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12B02B-9F1A-4F20-84C0-E71F0885F367}" type="pres">
      <dgm:prSet presAssocID="{19602E91-4780-4C0B-B620-11071A0A7AB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31743C-FCBB-4529-9F95-4DFC5BAB56A7}" type="presOf" srcId="{FE79EBEB-6D44-4B45-B7CF-FADC9AE9F1AE}" destId="{F37A48BE-4D2A-4122-874F-94F6725A717B}" srcOrd="0" destOrd="0" presId="urn:microsoft.com/office/officeart/2005/8/layout/chevron2"/>
    <dgm:cxn modelId="{1C150ACE-825B-49B2-A8BB-48EFD04925A4}" type="presOf" srcId="{19602E91-4780-4C0B-B620-11071A0A7AB1}" destId="{AD5EE2C5-10B9-4544-9307-996B80B76CD5}" srcOrd="0" destOrd="0" presId="urn:microsoft.com/office/officeart/2005/8/layout/chevron2"/>
    <dgm:cxn modelId="{6618E3D7-DB15-41CF-8283-4C412EA65191}" type="presOf" srcId="{A8787183-71D7-4D0D-BF30-9E0EBBF68470}" destId="{5FBF9145-7D63-4CFA-A121-B1284D618393}" srcOrd="0" destOrd="0" presId="urn:microsoft.com/office/officeart/2005/8/layout/chevron2"/>
    <dgm:cxn modelId="{1FAAD007-F633-41F9-9A8C-74163665EC8A}" type="presOf" srcId="{366C4D6E-1C53-4DAF-AE55-BD0579B034F0}" destId="{AA12B02B-9F1A-4F20-84C0-E71F0885F367}" srcOrd="0" destOrd="0" presId="urn:microsoft.com/office/officeart/2005/8/layout/chevron2"/>
    <dgm:cxn modelId="{758FE1E1-6D79-4D20-8B01-49B4D5765874}" srcId="{A8787183-71D7-4D0D-BF30-9E0EBBF68470}" destId="{38A4D45B-10F5-4150-89E1-963AD4A9DAF0}" srcOrd="0" destOrd="0" parTransId="{13A1BDFE-D9F5-4B47-AA93-CB1C76BA54E6}" sibTransId="{A4208A40-E113-4749-92F4-6B92A96C64A8}"/>
    <dgm:cxn modelId="{2437F501-DBE0-4343-B5FD-34A57D46AD24}" type="presOf" srcId="{80AF1EDC-0D74-4038-BA3C-EAEB7575312D}" destId="{A2E07541-3064-47E6-8899-F5A02216299D}" srcOrd="0" destOrd="0" presId="urn:microsoft.com/office/officeart/2005/8/layout/chevron2"/>
    <dgm:cxn modelId="{713671EB-B5DB-4648-9232-CACFCDA5C4EA}" srcId="{6004B9B2-62D7-43BD-A6CE-051984D14DB9}" destId="{FE79EBEB-6D44-4B45-B7CF-FADC9AE9F1AE}" srcOrd="0" destOrd="0" parTransId="{2C398482-3387-4851-94E8-B24CEC66479A}" sibTransId="{CCCCA6C1-C6A6-4535-92EA-FA72988983AE}"/>
    <dgm:cxn modelId="{9CB567DD-61F2-459B-97E8-851358CBBD0E}" srcId="{19602E91-4780-4C0B-B620-11071A0A7AB1}" destId="{366C4D6E-1C53-4DAF-AE55-BD0579B034F0}" srcOrd="0" destOrd="0" parTransId="{7DA7ACE8-EFD9-4999-893E-11BB0685A391}" sibTransId="{A87701AE-2514-480A-B1C0-C2A5CB2619B3}"/>
    <dgm:cxn modelId="{6AEDDD6B-32C1-4D5D-990B-B7025C9CA50C}" srcId="{80AF1EDC-0D74-4038-BA3C-EAEB7575312D}" destId="{6004B9B2-62D7-43BD-A6CE-051984D14DB9}" srcOrd="1" destOrd="0" parTransId="{6191FCB1-E523-45B5-92F6-401E8D5D815E}" sibTransId="{3FF0B6A4-5003-411A-AF11-E4EAD7213B6C}"/>
    <dgm:cxn modelId="{EF39455B-665E-4C44-98D5-1B975E472515}" srcId="{80AF1EDC-0D74-4038-BA3C-EAEB7575312D}" destId="{19602E91-4780-4C0B-B620-11071A0A7AB1}" srcOrd="2" destOrd="0" parTransId="{405D3AFE-27EA-4387-8A8F-F905CEFE6DDD}" sibTransId="{6053A62A-06A7-4B39-A8DC-1CE2FF149832}"/>
    <dgm:cxn modelId="{EC15F9A1-A9F0-4FB2-9872-EECAC8F01689}" type="presOf" srcId="{38A4D45B-10F5-4150-89E1-963AD4A9DAF0}" destId="{79CD7F84-A160-4989-9A9A-B5C021825963}" srcOrd="0" destOrd="0" presId="urn:microsoft.com/office/officeart/2005/8/layout/chevron2"/>
    <dgm:cxn modelId="{10178B46-E7BF-432A-8E3A-0B6A1D1DB1B1}" srcId="{80AF1EDC-0D74-4038-BA3C-EAEB7575312D}" destId="{A8787183-71D7-4D0D-BF30-9E0EBBF68470}" srcOrd="0" destOrd="0" parTransId="{95F09B88-9879-40F0-8E28-B7643F94BDE5}" sibTransId="{3860D598-AC6D-4EF4-8948-B1D8D5C24C9D}"/>
    <dgm:cxn modelId="{165155D8-09A2-4ED5-BE4B-EB57FD504FEF}" type="presOf" srcId="{6004B9B2-62D7-43BD-A6CE-051984D14DB9}" destId="{B655EBB2-60F5-4370-8DF4-31E8C4D3EEEB}" srcOrd="0" destOrd="0" presId="urn:microsoft.com/office/officeart/2005/8/layout/chevron2"/>
    <dgm:cxn modelId="{D7BC12F6-382A-41C1-A2B8-A7637E81AB8D}" type="presParOf" srcId="{A2E07541-3064-47E6-8899-F5A02216299D}" destId="{114B4C92-BAF5-46D8-A31D-669B66428643}" srcOrd="0" destOrd="0" presId="urn:microsoft.com/office/officeart/2005/8/layout/chevron2"/>
    <dgm:cxn modelId="{986B7A4A-593A-47BE-9E5A-555CE9896973}" type="presParOf" srcId="{114B4C92-BAF5-46D8-A31D-669B66428643}" destId="{5FBF9145-7D63-4CFA-A121-B1284D618393}" srcOrd="0" destOrd="0" presId="urn:microsoft.com/office/officeart/2005/8/layout/chevron2"/>
    <dgm:cxn modelId="{714A606B-5689-4AA2-8CE2-7BB43DE25C2A}" type="presParOf" srcId="{114B4C92-BAF5-46D8-A31D-669B66428643}" destId="{79CD7F84-A160-4989-9A9A-B5C021825963}" srcOrd="1" destOrd="0" presId="urn:microsoft.com/office/officeart/2005/8/layout/chevron2"/>
    <dgm:cxn modelId="{59CA3BC3-FC00-4158-B090-4628E0882974}" type="presParOf" srcId="{A2E07541-3064-47E6-8899-F5A02216299D}" destId="{D8539333-D34D-44B2-B0D8-CD84C5503C04}" srcOrd="1" destOrd="0" presId="urn:microsoft.com/office/officeart/2005/8/layout/chevron2"/>
    <dgm:cxn modelId="{FBDA257F-D12B-4200-8A99-C04C3A6A905E}" type="presParOf" srcId="{A2E07541-3064-47E6-8899-F5A02216299D}" destId="{3F23A7C9-FDE7-4E26-872B-898F54E31D9B}" srcOrd="2" destOrd="0" presId="urn:microsoft.com/office/officeart/2005/8/layout/chevron2"/>
    <dgm:cxn modelId="{6919A3E0-75C2-4D75-B3D9-BC8D970021CC}" type="presParOf" srcId="{3F23A7C9-FDE7-4E26-872B-898F54E31D9B}" destId="{B655EBB2-60F5-4370-8DF4-31E8C4D3EEEB}" srcOrd="0" destOrd="0" presId="urn:microsoft.com/office/officeart/2005/8/layout/chevron2"/>
    <dgm:cxn modelId="{862F58CD-DCEF-4CB9-A040-4CC291E7B6E8}" type="presParOf" srcId="{3F23A7C9-FDE7-4E26-872B-898F54E31D9B}" destId="{F37A48BE-4D2A-4122-874F-94F6725A717B}" srcOrd="1" destOrd="0" presId="urn:microsoft.com/office/officeart/2005/8/layout/chevron2"/>
    <dgm:cxn modelId="{D46D1136-20E8-4C17-8CFE-8B6E1DE5FACC}" type="presParOf" srcId="{A2E07541-3064-47E6-8899-F5A02216299D}" destId="{144EB38F-0B45-4706-9012-F6C7EA0651AC}" srcOrd="3" destOrd="0" presId="urn:microsoft.com/office/officeart/2005/8/layout/chevron2"/>
    <dgm:cxn modelId="{5D4F1A68-89A2-433A-883E-ECDD6B852594}" type="presParOf" srcId="{A2E07541-3064-47E6-8899-F5A02216299D}" destId="{FD24CA4C-35C9-4184-9844-9DC94CA06E1C}" srcOrd="4" destOrd="0" presId="urn:microsoft.com/office/officeart/2005/8/layout/chevron2"/>
    <dgm:cxn modelId="{F3C5D70C-0FB7-4DEA-972A-67B61F226D00}" type="presParOf" srcId="{FD24CA4C-35C9-4184-9844-9DC94CA06E1C}" destId="{AD5EE2C5-10B9-4544-9307-996B80B76CD5}" srcOrd="0" destOrd="0" presId="urn:microsoft.com/office/officeart/2005/8/layout/chevron2"/>
    <dgm:cxn modelId="{19A408FA-2188-4A82-8CEF-46EEA65B5EDF}" type="presParOf" srcId="{FD24CA4C-35C9-4184-9844-9DC94CA06E1C}" destId="{AA12B02B-9F1A-4F20-84C0-E71F0885F36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AE8798-566C-4FC0-B4B6-6AC71564C982}" type="doc">
      <dgm:prSet loTypeId="urn:microsoft.com/office/officeart/2005/8/layout/hProcess6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C48FF46-C2BB-43B9-95D6-21646C67DB05}">
      <dgm:prSet phldrT="[Текст]" phldr="1"/>
      <dgm:spPr/>
      <dgm:t>
        <a:bodyPr/>
        <a:lstStyle/>
        <a:p>
          <a:endParaRPr lang="ru-RU" dirty="0"/>
        </a:p>
      </dgm:t>
    </dgm:pt>
    <dgm:pt modelId="{CEBD4304-17FB-4866-A027-9BCA4C6B7544}" type="parTrans" cxnId="{F96599ED-9675-4030-927A-F45BE35D9414}">
      <dgm:prSet/>
      <dgm:spPr/>
      <dgm:t>
        <a:bodyPr/>
        <a:lstStyle/>
        <a:p>
          <a:endParaRPr lang="ru-RU"/>
        </a:p>
      </dgm:t>
    </dgm:pt>
    <dgm:pt modelId="{55DDDF4A-0E02-4DC9-82B2-119F4E697863}" type="sibTrans" cxnId="{F96599ED-9675-4030-927A-F45BE35D9414}">
      <dgm:prSet/>
      <dgm:spPr/>
      <dgm:t>
        <a:bodyPr/>
        <a:lstStyle/>
        <a:p>
          <a:endParaRPr lang="ru-RU"/>
        </a:p>
      </dgm:t>
    </dgm:pt>
    <dgm:pt modelId="{2919BAA0-39D7-47E0-A7F5-0F3C20435ED7}">
      <dgm:prSet phldrT="[Текст]" phldr="1"/>
      <dgm:spPr/>
      <dgm:t>
        <a:bodyPr/>
        <a:lstStyle/>
        <a:p>
          <a:endParaRPr lang="ru-RU" dirty="0"/>
        </a:p>
      </dgm:t>
    </dgm:pt>
    <dgm:pt modelId="{490C7AD2-302D-4E97-B15A-5F568705FCB6}" type="parTrans" cxnId="{9F24B8FE-3097-41D9-A0CC-017258D25F71}">
      <dgm:prSet/>
      <dgm:spPr/>
      <dgm:t>
        <a:bodyPr/>
        <a:lstStyle/>
        <a:p>
          <a:endParaRPr lang="ru-RU"/>
        </a:p>
      </dgm:t>
    </dgm:pt>
    <dgm:pt modelId="{AA218FEA-D205-43FE-AB29-93F5C1DF4964}" type="sibTrans" cxnId="{9F24B8FE-3097-41D9-A0CC-017258D25F71}">
      <dgm:prSet/>
      <dgm:spPr/>
      <dgm:t>
        <a:bodyPr/>
        <a:lstStyle/>
        <a:p>
          <a:endParaRPr lang="ru-RU"/>
        </a:p>
      </dgm:t>
    </dgm:pt>
    <dgm:pt modelId="{ACABF504-92F3-400C-81E0-29408260EC9F}">
      <dgm:prSet phldrT="[Текст]" phldr="1"/>
      <dgm:spPr/>
      <dgm:t>
        <a:bodyPr/>
        <a:lstStyle/>
        <a:p>
          <a:endParaRPr lang="ru-RU" dirty="0"/>
        </a:p>
      </dgm:t>
    </dgm:pt>
    <dgm:pt modelId="{F852E521-3349-4261-8906-99247EDA5C8D}" type="parTrans" cxnId="{C7AE4762-08E6-40BB-BC53-C2A5AEEDF795}">
      <dgm:prSet/>
      <dgm:spPr/>
      <dgm:t>
        <a:bodyPr/>
        <a:lstStyle/>
        <a:p>
          <a:endParaRPr lang="ru-RU"/>
        </a:p>
      </dgm:t>
    </dgm:pt>
    <dgm:pt modelId="{9DAE52DB-273D-419D-93A1-657C8C226D35}" type="sibTrans" cxnId="{C7AE4762-08E6-40BB-BC53-C2A5AEEDF795}">
      <dgm:prSet/>
      <dgm:spPr/>
      <dgm:t>
        <a:bodyPr/>
        <a:lstStyle/>
        <a:p>
          <a:endParaRPr lang="ru-RU"/>
        </a:p>
      </dgm:t>
    </dgm:pt>
    <dgm:pt modelId="{9689FE50-47A5-4B8C-B84A-5CF82E145E06}">
      <dgm:prSet phldrT="[Текст]" phldr="1"/>
      <dgm:spPr/>
      <dgm:t>
        <a:bodyPr/>
        <a:lstStyle/>
        <a:p>
          <a:endParaRPr lang="ru-RU" dirty="0"/>
        </a:p>
      </dgm:t>
    </dgm:pt>
    <dgm:pt modelId="{0301EDEF-8682-4F2C-AFAE-A321B454B0A4}" type="parTrans" cxnId="{9043BDA4-4492-40FF-B33C-75616B33368F}">
      <dgm:prSet/>
      <dgm:spPr/>
      <dgm:t>
        <a:bodyPr/>
        <a:lstStyle/>
        <a:p>
          <a:endParaRPr lang="ru-RU"/>
        </a:p>
      </dgm:t>
    </dgm:pt>
    <dgm:pt modelId="{BEA80225-5092-4E50-B94A-38F84F26EEC1}" type="sibTrans" cxnId="{9043BDA4-4492-40FF-B33C-75616B33368F}">
      <dgm:prSet/>
      <dgm:spPr/>
      <dgm:t>
        <a:bodyPr/>
        <a:lstStyle/>
        <a:p>
          <a:endParaRPr lang="ru-RU"/>
        </a:p>
      </dgm:t>
    </dgm:pt>
    <dgm:pt modelId="{82AA2CAC-7E0A-4798-89BD-451667EDC3F1}">
      <dgm:prSet phldrT="[Текст]" phldr="1"/>
      <dgm:spPr/>
      <dgm:t>
        <a:bodyPr/>
        <a:lstStyle/>
        <a:p>
          <a:endParaRPr lang="ru-RU" dirty="0"/>
        </a:p>
      </dgm:t>
    </dgm:pt>
    <dgm:pt modelId="{1E205DA8-D1D2-4816-9A84-B45CDC343E23}" type="parTrans" cxnId="{E8AED114-4C8B-4FB1-A024-9FADAE666671}">
      <dgm:prSet/>
      <dgm:spPr/>
      <dgm:t>
        <a:bodyPr/>
        <a:lstStyle/>
        <a:p>
          <a:endParaRPr lang="ru-RU"/>
        </a:p>
      </dgm:t>
    </dgm:pt>
    <dgm:pt modelId="{E0BF3E26-8F1B-4912-8104-3D5C5B092803}" type="sibTrans" cxnId="{E8AED114-4C8B-4FB1-A024-9FADAE666671}">
      <dgm:prSet/>
      <dgm:spPr/>
      <dgm:t>
        <a:bodyPr/>
        <a:lstStyle/>
        <a:p>
          <a:endParaRPr lang="ru-RU"/>
        </a:p>
      </dgm:t>
    </dgm:pt>
    <dgm:pt modelId="{B482012A-EC70-47DE-8117-C5C58EC0A480}">
      <dgm:prSet phldrT="[Текст]" phldr="1"/>
      <dgm:spPr/>
      <dgm:t>
        <a:bodyPr/>
        <a:lstStyle/>
        <a:p>
          <a:endParaRPr lang="ru-RU"/>
        </a:p>
      </dgm:t>
    </dgm:pt>
    <dgm:pt modelId="{98B6B4D7-9409-4DEF-A896-5FF6D5C39EB3}" type="parTrans" cxnId="{3F0E8D67-D96A-4B23-A3B3-338C12A6CCCA}">
      <dgm:prSet/>
      <dgm:spPr/>
      <dgm:t>
        <a:bodyPr/>
        <a:lstStyle/>
        <a:p>
          <a:endParaRPr lang="ru-RU"/>
        </a:p>
      </dgm:t>
    </dgm:pt>
    <dgm:pt modelId="{1B9C7EA1-9571-47B6-A564-45EBD560A9E2}" type="sibTrans" cxnId="{3F0E8D67-D96A-4B23-A3B3-338C12A6CCCA}">
      <dgm:prSet/>
      <dgm:spPr/>
      <dgm:t>
        <a:bodyPr/>
        <a:lstStyle/>
        <a:p>
          <a:endParaRPr lang="ru-RU"/>
        </a:p>
      </dgm:t>
    </dgm:pt>
    <dgm:pt modelId="{15299E65-6E32-46A5-B76F-64458CBD336F}">
      <dgm:prSet phldrT="[Текст]" phldr="1"/>
      <dgm:spPr/>
      <dgm:t>
        <a:bodyPr/>
        <a:lstStyle/>
        <a:p>
          <a:endParaRPr lang="ru-RU" dirty="0"/>
        </a:p>
      </dgm:t>
    </dgm:pt>
    <dgm:pt modelId="{7FBA1459-7DBC-4530-9972-2672A1F8DFC9}" type="parTrans" cxnId="{B1A0204A-0C17-4316-A9D2-221A36A4A573}">
      <dgm:prSet/>
      <dgm:spPr/>
      <dgm:t>
        <a:bodyPr/>
        <a:lstStyle/>
        <a:p>
          <a:endParaRPr lang="ru-RU"/>
        </a:p>
      </dgm:t>
    </dgm:pt>
    <dgm:pt modelId="{1C37BF38-F474-4A04-AC04-7CBEB0DC0FA7}" type="sibTrans" cxnId="{B1A0204A-0C17-4316-A9D2-221A36A4A573}">
      <dgm:prSet/>
      <dgm:spPr/>
      <dgm:t>
        <a:bodyPr/>
        <a:lstStyle/>
        <a:p>
          <a:endParaRPr lang="ru-RU"/>
        </a:p>
      </dgm:t>
    </dgm:pt>
    <dgm:pt modelId="{167BC169-48C5-4042-9EC2-9788E4BA200B}">
      <dgm:prSet phldrT="[Текст]" phldr="1"/>
      <dgm:spPr/>
      <dgm:t>
        <a:bodyPr/>
        <a:lstStyle/>
        <a:p>
          <a:endParaRPr lang="ru-RU" dirty="0"/>
        </a:p>
      </dgm:t>
    </dgm:pt>
    <dgm:pt modelId="{AD96ED41-2900-4C6D-8372-2BE059B063C5}" type="parTrans" cxnId="{35D8FB85-D88B-4111-A926-EE29E5E5AD30}">
      <dgm:prSet/>
      <dgm:spPr/>
      <dgm:t>
        <a:bodyPr/>
        <a:lstStyle/>
        <a:p>
          <a:endParaRPr lang="ru-RU"/>
        </a:p>
      </dgm:t>
    </dgm:pt>
    <dgm:pt modelId="{955957B6-13E3-4EC0-9D19-64AD0D7E91DF}" type="sibTrans" cxnId="{35D8FB85-D88B-4111-A926-EE29E5E5AD30}">
      <dgm:prSet/>
      <dgm:spPr/>
      <dgm:t>
        <a:bodyPr/>
        <a:lstStyle/>
        <a:p>
          <a:endParaRPr lang="ru-RU"/>
        </a:p>
      </dgm:t>
    </dgm:pt>
    <dgm:pt modelId="{245A7C3A-A32C-42B0-8B06-8DEA610EE68E}">
      <dgm:prSet phldrT="[Текст]" phldr="1"/>
      <dgm:spPr/>
      <dgm:t>
        <a:bodyPr/>
        <a:lstStyle/>
        <a:p>
          <a:endParaRPr lang="ru-RU" dirty="0"/>
        </a:p>
      </dgm:t>
    </dgm:pt>
    <dgm:pt modelId="{1D06EA3F-F79C-4F3D-812C-5D54E994F0ED}" type="parTrans" cxnId="{AFD966FD-3961-467B-83E9-BFDF79DFB43E}">
      <dgm:prSet/>
      <dgm:spPr/>
      <dgm:t>
        <a:bodyPr/>
        <a:lstStyle/>
        <a:p>
          <a:endParaRPr lang="ru-RU"/>
        </a:p>
      </dgm:t>
    </dgm:pt>
    <dgm:pt modelId="{60CB51E1-F023-419A-A6CC-3B79A5C456C5}" type="sibTrans" cxnId="{AFD966FD-3961-467B-83E9-BFDF79DFB43E}">
      <dgm:prSet/>
      <dgm:spPr/>
      <dgm:t>
        <a:bodyPr/>
        <a:lstStyle/>
        <a:p>
          <a:endParaRPr lang="ru-RU"/>
        </a:p>
      </dgm:t>
    </dgm:pt>
    <dgm:pt modelId="{BFFFA327-4A74-42BB-B2A9-938F7BAAC1AE}" type="pres">
      <dgm:prSet presAssocID="{14AE8798-566C-4FC0-B4B6-6AC71564C98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B25B81-DC59-447D-94F2-4675F12CE8B2}" type="pres">
      <dgm:prSet presAssocID="{EC48FF46-C2BB-43B9-95D6-21646C67DB05}" presName="compNode" presStyleCnt="0"/>
      <dgm:spPr/>
    </dgm:pt>
    <dgm:pt modelId="{59AB2763-FBF4-4386-8407-A3AA8512DB26}" type="pres">
      <dgm:prSet presAssocID="{EC48FF46-C2BB-43B9-95D6-21646C67DB05}" presName="noGeometry" presStyleCnt="0"/>
      <dgm:spPr/>
    </dgm:pt>
    <dgm:pt modelId="{2139D48E-7E47-45DE-90C5-47C1F3E14FA3}" type="pres">
      <dgm:prSet presAssocID="{EC48FF46-C2BB-43B9-95D6-21646C67DB05}" presName="childTextVisible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520C4-458B-4A89-A4D9-7831F3CC78F0}" type="pres">
      <dgm:prSet presAssocID="{EC48FF46-C2BB-43B9-95D6-21646C67DB05}" presName="childTextHidden" presStyleLbl="bgAccFollowNode1" presStyleIdx="0" presStyleCnt="3"/>
      <dgm:spPr/>
      <dgm:t>
        <a:bodyPr/>
        <a:lstStyle/>
        <a:p>
          <a:endParaRPr lang="ru-RU"/>
        </a:p>
      </dgm:t>
    </dgm:pt>
    <dgm:pt modelId="{1F1C7062-3689-4D2B-911D-157781FD9876}" type="pres">
      <dgm:prSet presAssocID="{EC48FF46-C2BB-43B9-95D6-21646C67DB05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40218-92A3-4C2D-8E75-D45D999C4DB9}" type="pres">
      <dgm:prSet presAssocID="{EC48FF46-C2BB-43B9-95D6-21646C67DB05}" presName="aSpace" presStyleCnt="0"/>
      <dgm:spPr/>
    </dgm:pt>
    <dgm:pt modelId="{2B8118F5-CC33-4848-A101-C8726CA75DF6}" type="pres">
      <dgm:prSet presAssocID="{9689FE50-47A5-4B8C-B84A-5CF82E145E06}" presName="compNode" presStyleCnt="0"/>
      <dgm:spPr/>
    </dgm:pt>
    <dgm:pt modelId="{F890E0D8-0573-4B40-BE57-5141A14CE751}" type="pres">
      <dgm:prSet presAssocID="{9689FE50-47A5-4B8C-B84A-5CF82E145E06}" presName="noGeometry" presStyleCnt="0"/>
      <dgm:spPr/>
    </dgm:pt>
    <dgm:pt modelId="{D0ACABC5-BF68-4D5A-A44D-133E21D7C2D7}" type="pres">
      <dgm:prSet presAssocID="{9689FE50-47A5-4B8C-B84A-5CF82E145E06}" presName="childTextVisible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16CE1-2210-4B98-B3CF-A5BB5FDB9E79}" type="pres">
      <dgm:prSet presAssocID="{9689FE50-47A5-4B8C-B84A-5CF82E145E06}" presName="childTextHidden" presStyleLbl="bgAccFollowNode1" presStyleIdx="1" presStyleCnt="3"/>
      <dgm:spPr/>
      <dgm:t>
        <a:bodyPr/>
        <a:lstStyle/>
        <a:p>
          <a:endParaRPr lang="ru-RU"/>
        </a:p>
      </dgm:t>
    </dgm:pt>
    <dgm:pt modelId="{1DEABFCA-3299-4627-9FDD-A8F944634067}" type="pres">
      <dgm:prSet presAssocID="{9689FE50-47A5-4B8C-B84A-5CF82E145E0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8E514B-B145-402A-823D-8E2C62644ED3}" type="pres">
      <dgm:prSet presAssocID="{9689FE50-47A5-4B8C-B84A-5CF82E145E06}" presName="aSpace" presStyleCnt="0"/>
      <dgm:spPr/>
    </dgm:pt>
    <dgm:pt modelId="{052A79FE-0654-48DC-9C87-110B3DE3B44B}" type="pres">
      <dgm:prSet presAssocID="{15299E65-6E32-46A5-B76F-64458CBD336F}" presName="compNode" presStyleCnt="0"/>
      <dgm:spPr/>
    </dgm:pt>
    <dgm:pt modelId="{323FF551-73E2-4575-BF27-33D80987659F}" type="pres">
      <dgm:prSet presAssocID="{15299E65-6E32-46A5-B76F-64458CBD336F}" presName="noGeometry" presStyleCnt="0"/>
      <dgm:spPr/>
    </dgm:pt>
    <dgm:pt modelId="{40913D60-BD3E-4744-91D2-5BD9A3AEB629}" type="pres">
      <dgm:prSet presAssocID="{15299E65-6E32-46A5-B76F-64458CBD336F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59C58-5CD5-4108-86E5-2374DA0E589F}" type="pres">
      <dgm:prSet presAssocID="{15299E65-6E32-46A5-B76F-64458CBD336F}" presName="childTextHidden" presStyleLbl="bgAccFollowNode1" presStyleIdx="2" presStyleCnt="3"/>
      <dgm:spPr/>
      <dgm:t>
        <a:bodyPr/>
        <a:lstStyle/>
        <a:p>
          <a:endParaRPr lang="ru-RU"/>
        </a:p>
      </dgm:t>
    </dgm:pt>
    <dgm:pt modelId="{3B688FBA-6F6F-45B1-9D7D-2C97E9A3F66E}" type="pres">
      <dgm:prSet presAssocID="{15299E65-6E32-46A5-B76F-64458CBD336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FD610A-EBB4-4145-816B-B988F1FE25CC}" type="presOf" srcId="{ACABF504-92F3-400C-81E0-29408260EC9F}" destId="{2139D48E-7E47-45DE-90C5-47C1F3E14FA3}" srcOrd="0" destOrd="1" presId="urn:microsoft.com/office/officeart/2005/8/layout/hProcess6"/>
    <dgm:cxn modelId="{F29E9A43-F26D-4D5E-B421-0B7A4B3ABB2D}" type="presOf" srcId="{2919BAA0-39D7-47E0-A7F5-0F3C20435ED7}" destId="{2139D48E-7E47-45DE-90C5-47C1F3E14FA3}" srcOrd="0" destOrd="0" presId="urn:microsoft.com/office/officeart/2005/8/layout/hProcess6"/>
    <dgm:cxn modelId="{9F24B8FE-3097-41D9-A0CC-017258D25F71}" srcId="{EC48FF46-C2BB-43B9-95D6-21646C67DB05}" destId="{2919BAA0-39D7-47E0-A7F5-0F3C20435ED7}" srcOrd="0" destOrd="0" parTransId="{490C7AD2-302D-4E97-B15A-5F568705FCB6}" sibTransId="{AA218FEA-D205-43FE-AB29-93F5C1DF4964}"/>
    <dgm:cxn modelId="{C7AE4762-08E6-40BB-BC53-C2A5AEEDF795}" srcId="{EC48FF46-C2BB-43B9-95D6-21646C67DB05}" destId="{ACABF504-92F3-400C-81E0-29408260EC9F}" srcOrd="1" destOrd="0" parTransId="{F852E521-3349-4261-8906-99247EDA5C8D}" sibTransId="{9DAE52DB-273D-419D-93A1-657C8C226D35}"/>
    <dgm:cxn modelId="{B1A0204A-0C17-4316-A9D2-221A36A4A573}" srcId="{14AE8798-566C-4FC0-B4B6-6AC71564C982}" destId="{15299E65-6E32-46A5-B76F-64458CBD336F}" srcOrd="2" destOrd="0" parTransId="{7FBA1459-7DBC-4530-9972-2672A1F8DFC9}" sibTransId="{1C37BF38-F474-4A04-AC04-7CBEB0DC0FA7}"/>
    <dgm:cxn modelId="{C008145B-1815-4FF5-8758-B3845E656F0E}" type="presOf" srcId="{B482012A-EC70-47DE-8117-C5C58EC0A480}" destId="{B8916CE1-2210-4B98-B3CF-A5BB5FDB9E79}" srcOrd="1" destOrd="1" presId="urn:microsoft.com/office/officeart/2005/8/layout/hProcess6"/>
    <dgm:cxn modelId="{6B9FF44D-0313-4F64-8EC0-4F607A7CBD9F}" type="presOf" srcId="{245A7C3A-A32C-42B0-8B06-8DEA610EE68E}" destId="{40913D60-BD3E-4744-91D2-5BD9A3AEB629}" srcOrd="0" destOrd="1" presId="urn:microsoft.com/office/officeart/2005/8/layout/hProcess6"/>
    <dgm:cxn modelId="{1802B1A6-4CA8-4975-B88D-8B4EB246EB29}" type="presOf" srcId="{82AA2CAC-7E0A-4798-89BD-451667EDC3F1}" destId="{B8916CE1-2210-4B98-B3CF-A5BB5FDB9E79}" srcOrd="1" destOrd="0" presId="urn:microsoft.com/office/officeart/2005/8/layout/hProcess6"/>
    <dgm:cxn modelId="{3E2C0B65-BDA7-45A9-B9CC-B671C858DB70}" type="presOf" srcId="{14AE8798-566C-4FC0-B4B6-6AC71564C982}" destId="{BFFFA327-4A74-42BB-B2A9-938F7BAAC1AE}" srcOrd="0" destOrd="0" presId="urn:microsoft.com/office/officeart/2005/8/layout/hProcess6"/>
    <dgm:cxn modelId="{3F0E8D67-D96A-4B23-A3B3-338C12A6CCCA}" srcId="{9689FE50-47A5-4B8C-B84A-5CF82E145E06}" destId="{B482012A-EC70-47DE-8117-C5C58EC0A480}" srcOrd="1" destOrd="0" parTransId="{98B6B4D7-9409-4DEF-A896-5FF6D5C39EB3}" sibTransId="{1B9C7EA1-9571-47B6-A564-45EBD560A9E2}"/>
    <dgm:cxn modelId="{9043BDA4-4492-40FF-B33C-75616B33368F}" srcId="{14AE8798-566C-4FC0-B4B6-6AC71564C982}" destId="{9689FE50-47A5-4B8C-B84A-5CF82E145E06}" srcOrd="1" destOrd="0" parTransId="{0301EDEF-8682-4F2C-AFAE-A321B454B0A4}" sibTransId="{BEA80225-5092-4E50-B94A-38F84F26EEC1}"/>
    <dgm:cxn modelId="{D4CB1AB6-2F95-4605-9AAF-AAEA94290878}" type="presOf" srcId="{15299E65-6E32-46A5-B76F-64458CBD336F}" destId="{3B688FBA-6F6F-45B1-9D7D-2C97E9A3F66E}" srcOrd="0" destOrd="0" presId="urn:microsoft.com/office/officeart/2005/8/layout/hProcess6"/>
    <dgm:cxn modelId="{F96599ED-9675-4030-927A-F45BE35D9414}" srcId="{14AE8798-566C-4FC0-B4B6-6AC71564C982}" destId="{EC48FF46-C2BB-43B9-95D6-21646C67DB05}" srcOrd="0" destOrd="0" parTransId="{CEBD4304-17FB-4866-A027-9BCA4C6B7544}" sibTransId="{55DDDF4A-0E02-4DC9-82B2-119F4E697863}"/>
    <dgm:cxn modelId="{4699D12C-9E50-4A02-AD85-2A88CC3B1F78}" type="presOf" srcId="{ACABF504-92F3-400C-81E0-29408260EC9F}" destId="{C21520C4-458B-4A89-A4D9-7831F3CC78F0}" srcOrd="1" destOrd="1" presId="urn:microsoft.com/office/officeart/2005/8/layout/hProcess6"/>
    <dgm:cxn modelId="{369438BE-A213-4AD3-9F63-6A942DF25FD0}" type="presOf" srcId="{167BC169-48C5-4042-9EC2-9788E4BA200B}" destId="{40913D60-BD3E-4744-91D2-5BD9A3AEB629}" srcOrd="0" destOrd="0" presId="urn:microsoft.com/office/officeart/2005/8/layout/hProcess6"/>
    <dgm:cxn modelId="{5FB14556-8768-415C-ADED-9567E42487C4}" type="presOf" srcId="{2919BAA0-39D7-47E0-A7F5-0F3C20435ED7}" destId="{C21520C4-458B-4A89-A4D9-7831F3CC78F0}" srcOrd="1" destOrd="0" presId="urn:microsoft.com/office/officeart/2005/8/layout/hProcess6"/>
    <dgm:cxn modelId="{35D8FB85-D88B-4111-A926-EE29E5E5AD30}" srcId="{15299E65-6E32-46A5-B76F-64458CBD336F}" destId="{167BC169-48C5-4042-9EC2-9788E4BA200B}" srcOrd="0" destOrd="0" parTransId="{AD96ED41-2900-4C6D-8372-2BE059B063C5}" sibTransId="{955957B6-13E3-4EC0-9D19-64AD0D7E91DF}"/>
    <dgm:cxn modelId="{8536A07B-5747-4C76-B967-CFD74CC586E4}" type="presOf" srcId="{167BC169-48C5-4042-9EC2-9788E4BA200B}" destId="{1EE59C58-5CD5-4108-86E5-2374DA0E589F}" srcOrd="1" destOrd="0" presId="urn:microsoft.com/office/officeart/2005/8/layout/hProcess6"/>
    <dgm:cxn modelId="{F44D8E18-1652-4403-9621-AEB50084BA72}" type="presOf" srcId="{9689FE50-47A5-4B8C-B84A-5CF82E145E06}" destId="{1DEABFCA-3299-4627-9FDD-A8F944634067}" srcOrd="0" destOrd="0" presId="urn:microsoft.com/office/officeart/2005/8/layout/hProcess6"/>
    <dgm:cxn modelId="{128246B7-40E0-4810-8785-4670DB26B5E9}" type="presOf" srcId="{B482012A-EC70-47DE-8117-C5C58EC0A480}" destId="{D0ACABC5-BF68-4D5A-A44D-133E21D7C2D7}" srcOrd="0" destOrd="1" presId="urn:microsoft.com/office/officeart/2005/8/layout/hProcess6"/>
    <dgm:cxn modelId="{067D8E7A-2F39-481D-A5E9-DB88B3DEC8E4}" type="presOf" srcId="{82AA2CAC-7E0A-4798-89BD-451667EDC3F1}" destId="{D0ACABC5-BF68-4D5A-A44D-133E21D7C2D7}" srcOrd="0" destOrd="0" presId="urn:microsoft.com/office/officeart/2005/8/layout/hProcess6"/>
    <dgm:cxn modelId="{E8AED114-4C8B-4FB1-A024-9FADAE666671}" srcId="{9689FE50-47A5-4B8C-B84A-5CF82E145E06}" destId="{82AA2CAC-7E0A-4798-89BD-451667EDC3F1}" srcOrd="0" destOrd="0" parTransId="{1E205DA8-D1D2-4816-9A84-B45CDC343E23}" sibTransId="{E0BF3E26-8F1B-4912-8104-3D5C5B092803}"/>
    <dgm:cxn modelId="{AFD966FD-3961-467B-83E9-BFDF79DFB43E}" srcId="{15299E65-6E32-46A5-B76F-64458CBD336F}" destId="{245A7C3A-A32C-42B0-8B06-8DEA610EE68E}" srcOrd="1" destOrd="0" parTransId="{1D06EA3F-F79C-4F3D-812C-5D54E994F0ED}" sibTransId="{60CB51E1-F023-419A-A6CC-3B79A5C456C5}"/>
    <dgm:cxn modelId="{D8872055-15EB-4A1D-9A73-8B447CA827F9}" type="presOf" srcId="{EC48FF46-C2BB-43B9-95D6-21646C67DB05}" destId="{1F1C7062-3689-4D2B-911D-157781FD9876}" srcOrd="0" destOrd="0" presId="urn:microsoft.com/office/officeart/2005/8/layout/hProcess6"/>
    <dgm:cxn modelId="{4305C939-0605-4F6C-996E-D224BDEC58B2}" type="presOf" srcId="{245A7C3A-A32C-42B0-8B06-8DEA610EE68E}" destId="{1EE59C58-5CD5-4108-86E5-2374DA0E589F}" srcOrd="1" destOrd="1" presId="urn:microsoft.com/office/officeart/2005/8/layout/hProcess6"/>
    <dgm:cxn modelId="{CFC68830-5C5D-4DA7-8CF8-585A1F59FE91}" type="presParOf" srcId="{BFFFA327-4A74-42BB-B2A9-938F7BAAC1AE}" destId="{E2B25B81-DC59-447D-94F2-4675F12CE8B2}" srcOrd="0" destOrd="0" presId="urn:microsoft.com/office/officeart/2005/8/layout/hProcess6"/>
    <dgm:cxn modelId="{88EF2431-603D-49E9-A045-718A68482C6E}" type="presParOf" srcId="{E2B25B81-DC59-447D-94F2-4675F12CE8B2}" destId="{59AB2763-FBF4-4386-8407-A3AA8512DB26}" srcOrd="0" destOrd="0" presId="urn:microsoft.com/office/officeart/2005/8/layout/hProcess6"/>
    <dgm:cxn modelId="{54BB92A2-DF30-464E-BABB-7588FCFA61B4}" type="presParOf" srcId="{E2B25B81-DC59-447D-94F2-4675F12CE8B2}" destId="{2139D48E-7E47-45DE-90C5-47C1F3E14FA3}" srcOrd="1" destOrd="0" presId="urn:microsoft.com/office/officeart/2005/8/layout/hProcess6"/>
    <dgm:cxn modelId="{BE4C451F-8774-4284-BBD6-139A7E25E9AF}" type="presParOf" srcId="{E2B25B81-DC59-447D-94F2-4675F12CE8B2}" destId="{C21520C4-458B-4A89-A4D9-7831F3CC78F0}" srcOrd="2" destOrd="0" presId="urn:microsoft.com/office/officeart/2005/8/layout/hProcess6"/>
    <dgm:cxn modelId="{9E7E9C8D-2A71-4973-85D5-6BD0A93A64DB}" type="presParOf" srcId="{E2B25B81-DC59-447D-94F2-4675F12CE8B2}" destId="{1F1C7062-3689-4D2B-911D-157781FD9876}" srcOrd="3" destOrd="0" presId="urn:microsoft.com/office/officeart/2005/8/layout/hProcess6"/>
    <dgm:cxn modelId="{ADAEE5AD-34E9-4FE0-BDE0-2AC1C047B7EB}" type="presParOf" srcId="{BFFFA327-4A74-42BB-B2A9-938F7BAAC1AE}" destId="{5B240218-92A3-4C2D-8E75-D45D999C4DB9}" srcOrd="1" destOrd="0" presId="urn:microsoft.com/office/officeart/2005/8/layout/hProcess6"/>
    <dgm:cxn modelId="{46B81FB4-1D92-48C7-9CEE-29DB3EAED82D}" type="presParOf" srcId="{BFFFA327-4A74-42BB-B2A9-938F7BAAC1AE}" destId="{2B8118F5-CC33-4848-A101-C8726CA75DF6}" srcOrd="2" destOrd="0" presId="urn:microsoft.com/office/officeart/2005/8/layout/hProcess6"/>
    <dgm:cxn modelId="{8229A63B-7D58-42F8-B24C-B6105BB37498}" type="presParOf" srcId="{2B8118F5-CC33-4848-A101-C8726CA75DF6}" destId="{F890E0D8-0573-4B40-BE57-5141A14CE751}" srcOrd="0" destOrd="0" presId="urn:microsoft.com/office/officeart/2005/8/layout/hProcess6"/>
    <dgm:cxn modelId="{B8803AFD-844B-438F-B41A-ED690718B703}" type="presParOf" srcId="{2B8118F5-CC33-4848-A101-C8726CA75DF6}" destId="{D0ACABC5-BF68-4D5A-A44D-133E21D7C2D7}" srcOrd="1" destOrd="0" presId="urn:microsoft.com/office/officeart/2005/8/layout/hProcess6"/>
    <dgm:cxn modelId="{E6818AA9-D716-4CF2-B0D4-B25ADD612EAC}" type="presParOf" srcId="{2B8118F5-CC33-4848-A101-C8726CA75DF6}" destId="{B8916CE1-2210-4B98-B3CF-A5BB5FDB9E79}" srcOrd="2" destOrd="0" presId="urn:microsoft.com/office/officeart/2005/8/layout/hProcess6"/>
    <dgm:cxn modelId="{621B4734-02FE-41C9-BEF3-A9253804D226}" type="presParOf" srcId="{2B8118F5-CC33-4848-A101-C8726CA75DF6}" destId="{1DEABFCA-3299-4627-9FDD-A8F944634067}" srcOrd="3" destOrd="0" presId="urn:microsoft.com/office/officeart/2005/8/layout/hProcess6"/>
    <dgm:cxn modelId="{B8EE2432-336A-4407-8A62-280A41F08EA4}" type="presParOf" srcId="{BFFFA327-4A74-42BB-B2A9-938F7BAAC1AE}" destId="{AC8E514B-B145-402A-823D-8E2C62644ED3}" srcOrd="3" destOrd="0" presId="urn:microsoft.com/office/officeart/2005/8/layout/hProcess6"/>
    <dgm:cxn modelId="{71EAC0A8-589E-45A2-9015-302A3245AC21}" type="presParOf" srcId="{BFFFA327-4A74-42BB-B2A9-938F7BAAC1AE}" destId="{052A79FE-0654-48DC-9C87-110B3DE3B44B}" srcOrd="4" destOrd="0" presId="urn:microsoft.com/office/officeart/2005/8/layout/hProcess6"/>
    <dgm:cxn modelId="{A0EE9D78-D3F2-4DD6-84C3-A0C039809A4F}" type="presParOf" srcId="{052A79FE-0654-48DC-9C87-110B3DE3B44B}" destId="{323FF551-73E2-4575-BF27-33D80987659F}" srcOrd="0" destOrd="0" presId="urn:microsoft.com/office/officeart/2005/8/layout/hProcess6"/>
    <dgm:cxn modelId="{25DF3B24-DDF3-4D98-A4AE-854C249D290B}" type="presParOf" srcId="{052A79FE-0654-48DC-9C87-110B3DE3B44B}" destId="{40913D60-BD3E-4744-91D2-5BD9A3AEB629}" srcOrd="1" destOrd="0" presId="urn:microsoft.com/office/officeart/2005/8/layout/hProcess6"/>
    <dgm:cxn modelId="{56A395C4-6DE0-43EA-AE4E-025839403534}" type="presParOf" srcId="{052A79FE-0654-48DC-9C87-110B3DE3B44B}" destId="{1EE59C58-5CD5-4108-86E5-2374DA0E589F}" srcOrd="2" destOrd="0" presId="urn:microsoft.com/office/officeart/2005/8/layout/hProcess6"/>
    <dgm:cxn modelId="{FDE3DDB0-1E3F-49A9-934F-98343F0BFF95}" type="presParOf" srcId="{052A79FE-0654-48DC-9C87-110B3DE3B44B}" destId="{3B688FBA-6F6F-45B1-9D7D-2C97E9A3F66E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CE33CF0-8D9A-45D6-8338-5819BD754B05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7A6190F-D628-48B7-A1EA-335AE2724461}">
      <dgm:prSet phldrT="[Текст]"/>
      <dgm:spPr/>
      <dgm:t>
        <a:bodyPr/>
        <a:lstStyle/>
        <a:p>
          <a:r>
            <a:rPr lang="ru-RU" dirty="0"/>
            <a:t>Драматизм</a:t>
          </a:r>
        </a:p>
      </dgm:t>
    </dgm:pt>
    <dgm:pt modelId="{FDD123E6-4633-4827-8D4D-AFB8786AD737}" type="parTrans" cxnId="{77D595AF-71E6-4CA2-9792-DA4D1827F00E}">
      <dgm:prSet/>
      <dgm:spPr/>
      <dgm:t>
        <a:bodyPr/>
        <a:lstStyle/>
        <a:p>
          <a:endParaRPr lang="ru-RU"/>
        </a:p>
      </dgm:t>
    </dgm:pt>
    <dgm:pt modelId="{D37EA256-B54B-49D2-89C6-6003F1618617}" type="sibTrans" cxnId="{77D595AF-71E6-4CA2-9792-DA4D1827F00E}">
      <dgm:prSet/>
      <dgm:spPr/>
      <dgm:t>
        <a:bodyPr/>
        <a:lstStyle/>
        <a:p>
          <a:endParaRPr lang="ru-RU"/>
        </a:p>
      </dgm:t>
    </dgm:pt>
    <dgm:pt modelId="{674CD518-AE92-439F-9FA3-64F95FAD17B4}">
      <dgm:prSet phldrT="[Текст]"/>
      <dgm:spPr/>
      <dgm:t>
        <a:bodyPr/>
        <a:lstStyle/>
        <a:p>
          <a:r>
            <a:rPr lang="ru-RU" dirty="0"/>
            <a:t>Динамичность</a:t>
          </a:r>
        </a:p>
      </dgm:t>
    </dgm:pt>
    <dgm:pt modelId="{A5280F49-AA2E-4E7A-81A2-447FC33D5231}" type="parTrans" cxnId="{2EEFB05E-37D4-4870-BE23-F04075A020D7}">
      <dgm:prSet/>
      <dgm:spPr/>
      <dgm:t>
        <a:bodyPr/>
        <a:lstStyle/>
        <a:p>
          <a:endParaRPr lang="ru-RU"/>
        </a:p>
      </dgm:t>
    </dgm:pt>
    <dgm:pt modelId="{DB746411-2192-41C3-A40B-6CC56CBC1A16}" type="sibTrans" cxnId="{2EEFB05E-37D4-4870-BE23-F04075A020D7}">
      <dgm:prSet/>
      <dgm:spPr/>
      <dgm:t>
        <a:bodyPr/>
        <a:lstStyle/>
        <a:p>
          <a:endParaRPr lang="ru-RU"/>
        </a:p>
      </dgm:t>
    </dgm:pt>
    <dgm:pt modelId="{7E986794-6C78-4A84-909F-3DC2BD9450D8}">
      <dgm:prSet phldrT="[Текст]"/>
      <dgm:spPr/>
      <dgm:t>
        <a:bodyPr/>
        <a:lstStyle/>
        <a:p>
          <a:r>
            <a:rPr lang="ru-RU" dirty="0"/>
            <a:t>Оригинальность</a:t>
          </a:r>
        </a:p>
      </dgm:t>
    </dgm:pt>
    <dgm:pt modelId="{0F0B7B17-5907-4586-B92C-5A3EF680D3BA}" type="parTrans" cxnId="{58FFA143-42A3-4F61-8AEF-50CF9BCF1938}">
      <dgm:prSet/>
      <dgm:spPr/>
      <dgm:t>
        <a:bodyPr/>
        <a:lstStyle/>
        <a:p>
          <a:endParaRPr lang="ru-RU"/>
        </a:p>
      </dgm:t>
    </dgm:pt>
    <dgm:pt modelId="{70C55E09-F240-4869-A0C2-07A2952E89E1}" type="sibTrans" cxnId="{58FFA143-42A3-4F61-8AEF-50CF9BCF1938}">
      <dgm:prSet/>
      <dgm:spPr/>
      <dgm:t>
        <a:bodyPr/>
        <a:lstStyle/>
        <a:p>
          <a:endParaRPr lang="ru-RU"/>
        </a:p>
      </dgm:t>
    </dgm:pt>
    <dgm:pt modelId="{BAEA2301-E6AA-439B-A757-A080650C44E5}">
      <dgm:prSet phldrT="[Текст]"/>
      <dgm:spPr/>
      <dgm:t>
        <a:bodyPr/>
        <a:lstStyle/>
        <a:p>
          <a:r>
            <a:rPr lang="ru-RU" dirty="0"/>
            <a:t>Эмоциональность</a:t>
          </a:r>
        </a:p>
      </dgm:t>
    </dgm:pt>
    <dgm:pt modelId="{A141176A-82BA-471A-A8FE-D79DE1D2FC3D}" type="parTrans" cxnId="{43772D38-015E-42E6-8F5F-E3CB7C64F6BD}">
      <dgm:prSet/>
      <dgm:spPr/>
      <dgm:t>
        <a:bodyPr/>
        <a:lstStyle/>
        <a:p>
          <a:endParaRPr lang="ru-RU"/>
        </a:p>
      </dgm:t>
    </dgm:pt>
    <dgm:pt modelId="{18EE982B-CF05-47F5-A899-BC9E7438D7A8}" type="sibTrans" cxnId="{43772D38-015E-42E6-8F5F-E3CB7C64F6BD}">
      <dgm:prSet/>
      <dgm:spPr/>
      <dgm:t>
        <a:bodyPr/>
        <a:lstStyle/>
        <a:p>
          <a:endParaRPr lang="ru-RU"/>
        </a:p>
      </dgm:t>
    </dgm:pt>
    <dgm:pt modelId="{23DB8E05-2D68-453E-AADD-79293D1761CA}" type="pres">
      <dgm:prSet presAssocID="{ACE33CF0-8D9A-45D6-8338-5819BD754B0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52796F-500F-4F23-9745-DADC45C5D8A4}" type="pres">
      <dgm:prSet presAssocID="{F7A6190F-D628-48B7-A1EA-335AE2724461}" presName="node" presStyleLbl="node1" presStyleIdx="0" presStyleCnt="4" custScaleY="475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93FC7-F201-4478-A888-E7DB23B40823}" type="pres">
      <dgm:prSet presAssocID="{D37EA256-B54B-49D2-89C6-6003F1618617}" presName="sibTrans" presStyleCnt="0"/>
      <dgm:spPr/>
    </dgm:pt>
    <dgm:pt modelId="{1A65EB8A-96D7-4885-8BF1-ABB0186647FE}" type="pres">
      <dgm:prSet presAssocID="{674CD518-AE92-439F-9FA3-64F95FAD17B4}" presName="node" presStyleLbl="node1" presStyleIdx="1" presStyleCnt="4" custScaleY="45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90107-6D7A-4F24-9346-6D2DCC55C848}" type="pres">
      <dgm:prSet presAssocID="{DB746411-2192-41C3-A40B-6CC56CBC1A16}" presName="sibTrans" presStyleCnt="0"/>
      <dgm:spPr/>
    </dgm:pt>
    <dgm:pt modelId="{9F2A82B9-24AE-4CAE-896D-419E68133FBC}" type="pres">
      <dgm:prSet presAssocID="{7E986794-6C78-4A84-909F-3DC2BD9450D8}" presName="node" presStyleLbl="node1" presStyleIdx="2" presStyleCnt="4" custScaleY="44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AA7815-90CD-4C36-98AD-D1008618C55F}" type="pres">
      <dgm:prSet presAssocID="{70C55E09-F240-4869-A0C2-07A2952E89E1}" presName="sibTrans" presStyleCnt="0"/>
      <dgm:spPr/>
    </dgm:pt>
    <dgm:pt modelId="{DFF87985-18BA-463B-92D2-E3A0B5E9CC29}" type="pres">
      <dgm:prSet presAssocID="{BAEA2301-E6AA-439B-A757-A080650C44E5}" presName="node" presStyleLbl="node1" presStyleIdx="3" presStyleCnt="4" custScaleY="45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D595AF-71E6-4CA2-9792-DA4D1827F00E}" srcId="{ACE33CF0-8D9A-45D6-8338-5819BD754B05}" destId="{F7A6190F-D628-48B7-A1EA-335AE2724461}" srcOrd="0" destOrd="0" parTransId="{FDD123E6-4633-4827-8D4D-AFB8786AD737}" sibTransId="{D37EA256-B54B-49D2-89C6-6003F1618617}"/>
    <dgm:cxn modelId="{58FFA143-42A3-4F61-8AEF-50CF9BCF1938}" srcId="{ACE33CF0-8D9A-45D6-8338-5819BD754B05}" destId="{7E986794-6C78-4A84-909F-3DC2BD9450D8}" srcOrd="2" destOrd="0" parTransId="{0F0B7B17-5907-4586-B92C-5A3EF680D3BA}" sibTransId="{70C55E09-F240-4869-A0C2-07A2952E89E1}"/>
    <dgm:cxn modelId="{D480C9B6-E77F-4F74-BE43-87D138589ED5}" type="presOf" srcId="{7E986794-6C78-4A84-909F-3DC2BD9450D8}" destId="{9F2A82B9-24AE-4CAE-896D-419E68133FBC}" srcOrd="0" destOrd="0" presId="urn:microsoft.com/office/officeart/2005/8/layout/default"/>
    <dgm:cxn modelId="{A854546B-6619-4676-A5F9-F2A0E9289E0C}" type="presOf" srcId="{674CD518-AE92-439F-9FA3-64F95FAD17B4}" destId="{1A65EB8A-96D7-4885-8BF1-ABB0186647FE}" srcOrd="0" destOrd="0" presId="urn:microsoft.com/office/officeart/2005/8/layout/default"/>
    <dgm:cxn modelId="{22DA7CF8-72DB-4D62-BEDC-4F0E51BC9DEF}" type="presOf" srcId="{ACE33CF0-8D9A-45D6-8338-5819BD754B05}" destId="{23DB8E05-2D68-453E-AADD-79293D1761CA}" srcOrd="0" destOrd="0" presId="urn:microsoft.com/office/officeart/2005/8/layout/default"/>
    <dgm:cxn modelId="{2EEFB05E-37D4-4870-BE23-F04075A020D7}" srcId="{ACE33CF0-8D9A-45D6-8338-5819BD754B05}" destId="{674CD518-AE92-439F-9FA3-64F95FAD17B4}" srcOrd="1" destOrd="0" parTransId="{A5280F49-AA2E-4E7A-81A2-447FC33D5231}" sibTransId="{DB746411-2192-41C3-A40B-6CC56CBC1A16}"/>
    <dgm:cxn modelId="{1A70A965-87FE-4B56-B6F7-507145BCA47A}" type="presOf" srcId="{BAEA2301-E6AA-439B-A757-A080650C44E5}" destId="{DFF87985-18BA-463B-92D2-E3A0B5E9CC29}" srcOrd="0" destOrd="0" presId="urn:microsoft.com/office/officeart/2005/8/layout/default"/>
    <dgm:cxn modelId="{167C1CC1-58AC-45AA-9A78-46FB9C6F5500}" type="presOf" srcId="{F7A6190F-D628-48B7-A1EA-335AE2724461}" destId="{5052796F-500F-4F23-9745-DADC45C5D8A4}" srcOrd="0" destOrd="0" presId="urn:microsoft.com/office/officeart/2005/8/layout/default"/>
    <dgm:cxn modelId="{43772D38-015E-42E6-8F5F-E3CB7C64F6BD}" srcId="{ACE33CF0-8D9A-45D6-8338-5819BD754B05}" destId="{BAEA2301-E6AA-439B-A757-A080650C44E5}" srcOrd="3" destOrd="0" parTransId="{A141176A-82BA-471A-A8FE-D79DE1D2FC3D}" sibTransId="{18EE982B-CF05-47F5-A899-BC9E7438D7A8}"/>
    <dgm:cxn modelId="{CA8F9720-57AE-4E50-8421-9923440F46D0}" type="presParOf" srcId="{23DB8E05-2D68-453E-AADD-79293D1761CA}" destId="{5052796F-500F-4F23-9745-DADC45C5D8A4}" srcOrd="0" destOrd="0" presId="urn:microsoft.com/office/officeart/2005/8/layout/default"/>
    <dgm:cxn modelId="{35093A9B-3A9F-4399-9EC2-68641A800337}" type="presParOf" srcId="{23DB8E05-2D68-453E-AADD-79293D1761CA}" destId="{5FC93FC7-F201-4478-A888-E7DB23B40823}" srcOrd="1" destOrd="0" presId="urn:microsoft.com/office/officeart/2005/8/layout/default"/>
    <dgm:cxn modelId="{8E4371A5-E1AC-4801-BB18-A90D913EE815}" type="presParOf" srcId="{23DB8E05-2D68-453E-AADD-79293D1761CA}" destId="{1A65EB8A-96D7-4885-8BF1-ABB0186647FE}" srcOrd="2" destOrd="0" presId="urn:microsoft.com/office/officeart/2005/8/layout/default"/>
    <dgm:cxn modelId="{3B14B437-D32F-4DF5-91D5-073970E7C94C}" type="presParOf" srcId="{23DB8E05-2D68-453E-AADD-79293D1761CA}" destId="{49390107-6D7A-4F24-9346-6D2DCC55C848}" srcOrd="3" destOrd="0" presId="urn:microsoft.com/office/officeart/2005/8/layout/default"/>
    <dgm:cxn modelId="{A5E7DC2C-0578-4D53-A469-CF23F3B3452A}" type="presParOf" srcId="{23DB8E05-2D68-453E-AADD-79293D1761CA}" destId="{9F2A82B9-24AE-4CAE-896D-419E68133FBC}" srcOrd="4" destOrd="0" presId="urn:microsoft.com/office/officeart/2005/8/layout/default"/>
    <dgm:cxn modelId="{421F098B-98CD-4310-80AB-D0270DF2872C}" type="presParOf" srcId="{23DB8E05-2D68-453E-AADD-79293D1761CA}" destId="{FAAA7815-90CD-4C36-98AD-D1008618C55F}" srcOrd="5" destOrd="0" presId="urn:microsoft.com/office/officeart/2005/8/layout/default"/>
    <dgm:cxn modelId="{79C4FAF7-7005-4E09-A910-0C09FD694184}" type="presParOf" srcId="{23DB8E05-2D68-453E-AADD-79293D1761CA}" destId="{DFF87985-18BA-463B-92D2-E3A0B5E9CC2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BF5A544-18EA-4250-B498-C307B4C8F6D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B2C497A-B12A-4906-9326-D860CF555A5F}">
      <dgm:prSet phldrT="[Текст]"/>
      <dgm:spPr/>
      <dgm:t>
        <a:bodyPr/>
        <a:lstStyle/>
        <a:p>
          <a:r>
            <a:rPr lang="ru-RU" dirty="0"/>
            <a:t>ПОВЕСТВОВАНИЕ</a:t>
          </a:r>
        </a:p>
      </dgm:t>
    </dgm:pt>
    <dgm:pt modelId="{3A3351DB-FA69-4FDB-A26C-EDFD01313894}" type="parTrans" cxnId="{5398CEEE-DC3A-452D-9FC7-2DA72D36BFD6}">
      <dgm:prSet/>
      <dgm:spPr/>
      <dgm:t>
        <a:bodyPr/>
        <a:lstStyle/>
        <a:p>
          <a:endParaRPr lang="ru-RU"/>
        </a:p>
      </dgm:t>
    </dgm:pt>
    <dgm:pt modelId="{CA7C946E-E0FD-4FD5-878C-4400FCA72623}" type="sibTrans" cxnId="{5398CEEE-DC3A-452D-9FC7-2DA72D36BFD6}">
      <dgm:prSet/>
      <dgm:spPr/>
      <dgm:t>
        <a:bodyPr/>
        <a:lstStyle/>
        <a:p>
          <a:endParaRPr lang="ru-RU"/>
        </a:p>
      </dgm:t>
    </dgm:pt>
    <dgm:pt modelId="{FA801B0B-C3B7-4C96-805B-EF30666E250C}">
      <dgm:prSet phldrT="[Текст]"/>
      <dgm:spPr/>
      <dgm:t>
        <a:bodyPr/>
        <a:lstStyle/>
        <a:p>
          <a:r>
            <a:rPr lang="ru-RU" dirty="0"/>
            <a:t>ОПИСАНИЕ</a:t>
          </a:r>
        </a:p>
      </dgm:t>
    </dgm:pt>
    <dgm:pt modelId="{15F8E9BC-86F6-4590-9615-2AE4DEFA1D91}" type="parTrans" cxnId="{0D5D8790-43CF-45E0-A48C-D948E35FE929}">
      <dgm:prSet/>
      <dgm:spPr/>
      <dgm:t>
        <a:bodyPr/>
        <a:lstStyle/>
        <a:p>
          <a:endParaRPr lang="ru-RU"/>
        </a:p>
      </dgm:t>
    </dgm:pt>
    <dgm:pt modelId="{77EB3414-CF62-4FD5-B2A5-699C5ED1B9C6}" type="sibTrans" cxnId="{0D5D8790-43CF-45E0-A48C-D948E35FE929}">
      <dgm:prSet/>
      <dgm:spPr/>
      <dgm:t>
        <a:bodyPr/>
        <a:lstStyle/>
        <a:p>
          <a:endParaRPr lang="ru-RU"/>
        </a:p>
      </dgm:t>
    </dgm:pt>
    <dgm:pt modelId="{53CB7794-8436-47C6-BEAA-E22356D3E8CD}">
      <dgm:prSet phldrT="[Текст]"/>
      <dgm:spPr/>
      <dgm:t>
        <a:bodyPr/>
        <a:lstStyle/>
        <a:p>
          <a:r>
            <a:rPr lang="ru-RU" dirty="0"/>
            <a:t>РАССУЖДЕНИЕ</a:t>
          </a:r>
        </a:p>
      </dgm:t>
    </dgm:pt>
    <dgm:pt modelId="{AC2B9270-4DDA-4A90-B5D5-6C95BB0D9DA2}" type="parTrans" cxnId="{8CFEBF5A-9E37-482E-8073-4425A360085A}">
      <dgm:prSet/>
      <dgm:spPr/>
      <dgm:t>
        <a:bodyPr/>
        <a:lstStyle/>
        <a:p>
          <a:endParaRPr lang="ru-RU"/>
        </a:p>
      </dgm:t>
    </dgm:pt>
    <dgm:pt modelId="{EBC63670-01AC-401A-A433-56D957266AEA}" type="sibTrans" cxnId="{8CFEBF5A-9E37-482E-8073-4425A360085A}">
      <dgm:prSet/>
      <dgm:spPr/>
      <dgm:t>
        <a:bodyPr/>
        <a:lstStyle/>
        <a:p>
          <a:endParaRPr lang="ru-RU"/>
        </a:p>
      </dgm:t>
    </dgm:pt>
    <dgm:pt modelId="{34C0E497-3D09-498B-86BD-7EAD5A5208FE}">
      <dgm:prSet phldrT="[Текст]"/>
      <dgm:spPr/>
      <dgm:t>
        <a:bodyPr/>
        <a:lstStyle/>
        <a:p>
          <a:r>
            <a:rPr lang="ru-RU" dirty="0"/>
            <a:t>МОНОЛОГ</a:t>
          </a:r>
        </a:p>
      </dgm:t>
    </dgm:pt>
    <dgm:pt modelId="{4D3735D1-EC5E-4E0F-8DE5-D85C1AE5B7A0}" type="parTrans" cxnId="{BE269FD3-7662-4D3F-B9F8-B4F874F2FBA6}">
      <dgm:prSet/>
      <dgm:spPr/>
      <dgm:t>
        <a:bodyPr/>
        <a:lstStyle/>
        <a:p>
          <a:endParaRPr lang="ru-RU"/>
        </a:p>
      </dgm:t>
    </dgm:pt>
    <dgm:pt modelId="{6C76C74B-1729-40EC-B8EA-CF2215227CD7}" type="sibTrans" cxnId="{BE269FD3-7662-4D3F-B9F8-B4F874F2FBA6}">
      <dgm:prSet/>
      <dgm:spPr/>
      <dgm:t>
        <a:bodyPr/>
        <a:lstStyle/>
        <a:p>
          <a:endParaRPr lang="ru-RU"/>
        </a:p>
      </dgm:t>
    </dgm:pt>
    <dgm:pt modelId="{F2F0794B-1565-452B-8605-3D81C175C053}">
      <dgm:prSet phldrT="[Текст]"/>
      <dgm:spPr/>
      <dgm:t>
        <a:bodyPr/>
        <a:lstStyle/>
        <a:p>
          <a:r>
            <a:rPr lang="ru-RU" dirty="0"/>
            <a:t>ДИАЛОГ</a:t>
          </a:r>
        </a:p>
      </dgm:t>
    </dgm:pt>
    <dgm:pt modelId="{F14A9D2A-C4F2-4C90-982D-8BCA0B3231DC}" type="parTrans" cxnId="{C197029D-D422-48FC-A217-D48ED28EFA45}">
      <dgm:prSet/>
      <dgm:spPr/>
      <dgm:t>
        <a:bodyPr/>
        <a:lstStyle/>
        <a:p>
          <a:endParaRPr lang="ru-RU"/>
        </a:p>
      </dgm:t>
    </dgm:pt>
    <dgm:pt modelId="{51016E59-EC0D-4ECF-8CAF-17B1FE017560}" type="sibTrans" cxnId="{C197029D-D422-48FC-A217-D48ED28EFA45}">
      <dgm:prSet/>
      <dgm:spPr/>
      <dgm:t>
        <a:bodyPr/>
        <a:lstStyle/>
        <a:p>
          <a:endParaRPr lang="ru-RU"/>
        </a:p>
      </dgm:t>
    </dgm:pt>
    <dgm:pt modelId="{719FCDCA-A146-4C6C-9EA4-31D3CDFAB588}" type="pres">
      <dgm:prSet presAssocID="{FBF5A544-18EA-4250-B498-C307B4C8F6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8D686BC-1DD0-452D-A52E-CA015C4B0C86}" type="pres">
      <dgm:prSet presAssocID="{FBF5A544-18EA-4250-B498-C307B4C8F6D6}" presName="Name1" presStyleCnt="0"/>
      <dgm:spPr/>
    </dgm:pt>
    <dgm:pt modelId="{8FE9D5A8-3F01-4E9B-B2D5-34741CABF0D7}" type="pres">
      <dgm:prSet presAssocID="{FBF5A544-18EA-4250-B498-C307B4C8F6D6}" presName="cycle" presStyleCnt="0"/>
      <dgm:spPr/>
    </dgm:pt>
    <dgm:pt modelId="{2B6C7AE9-724C-469A-AE03-5664D56DDE1C}" type="pres">
      <dgm:prSet presAssocID="{FBF5A544-18EA-4250-B498-C307B4C8F6D6}" presName="srcNode" presStyleLbl="node1" presStyleIdx="0" presStyleCnt="5"/>
      <dgm:spPr/>
    </dgm:pt>
    <dgm:pt modelId="{D7B01F80-E5AC-4B3E-8E40-3C32EF67E37B}" type="pres">
      <dgm:prSet presAssocID="{FBF5A544-18EA-4250-B498-C307B4C8F6D6}" presName="conn" presStyleLbl="parChTrans1D2" presStyleIdx="0" presStyleCnt="1"/>
      <dgm:spPr/>
      <dgm:t>
        <a:bodyPr/>
        <a:lstStyle/>
        <a:p>
          <a:endParaRPr lang="ru-RU"/>
        </a:p>
      </dgm:t>
    </dgm:pt>
    <dgm:pt modelId="{1E051862-9AAB-413A-AB89-902C187C7298}" type="pres">
      <dgm:prSet presAssocID="{FBF5A544-18EA-4250-B498-C307B4C8F6D6}" presName="extraNode" presStyleLbl="node1" presStyleIdx="0" presStyleCnt="5"/>
      <dgm:spPr/>
    </dgm:pt>
    <dgm:pt modelId="{769534F4-40E2-48E5-A291-A9C9CCC48434}" type="pres">
      <dgm:prSet presAssocID="{FBF5A544-18EA-4250-B498-C307B4C8F6D6}" presName="dstNode" presStyleLbl="node1" presStyleIdx="0" presStyleCnt="5"/>
      <dgm:spPr/>
    </dgm:pt>
    <dgm:pt modelId="{777D4766-9201-41CD-AE4B-0DBDDA2674BB}" type="pres">
      <dgm:prSet presAssocID="{4B2C497A-B12A-4906-9326-D860CF555A5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3361CF-AA84-4473-8930-4A5C6B2977A0}" type="pres">
      <dgm:prSet presAssocID="{4B2C497A-B12A-4906-9326-D860CF555A5F}" presName="accent_1" presStyleCnt="0"/>
      <dgm:spPr/>
    </dgm:pt>
    <dgm:pt modelId="{44DBCF5B-A26F-479B-8D2A-AEFA6DF0F3CB}" type="pres">
      <dgm:prSet presAssocID="{4B2C497A-B12A-4906-9326-D860CF555A5F}" presName="accentRepeatNode" presStyleLbl="solidFgAcc1" presStyleIdx="0" presStyleCnt="5"/>
      <dgm:spPr/>
    </dgm:pt>
    <dgm:pt modelId="{07F9BE0A-3204-41ED-8B1E-5A66BD8B8853}" type="pres">
      <dgm:prSet presAssocID="{FA801B0B-C3B7-4C96-805B-EF30666E250C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C103BF-67E6-4914-83D3-2659061EA3BF}" type="pres">
      <dgm:prSet presAssocID="{FA801B0B-C3B7-4C96-805B-EF30666E250C}" presName="accent_2" presStyleCnt="0"/>
      <dgm:spPr/>
    </dgm:pt>
    <dgm:pt modelId="{5C71BC0B-CAAA-4CEB-AA73-8D5C8E1EDAB0}" type="pres">
      <dgm:prSet presAssocID="{FA801B0B-C3B7-4C96-805B-EF30666E250C}" presName="accentRepeatNode" presStyleLbl="solidFgAcc1" presStyleIdx="1" presStyleCnt="5"/>
      <dgm:spPr/>
    </dgm:pt>
    <dgm:pt modelId="{2E7A9AC9-DCAE-4E8C-897E-5041A4D3D2B6}" type="pres">
      <dgm:prSet presAssocID="{53CB7794-8436-47C6-BEAA-E22356D3E8C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AA2D7-ADB2-4CC8-AA00-AA344AB937ED}" type="pres">
      <dgm:prSet presAssocID="{53CB7794-8436-47C6-BEAA-E22356D3E8CD}" presName="accent_3" presStyleCnt="0"/>
      <dgm:spPr/>
    </dgm:pt>
    <dgm:pt modelId="{92F65BBF-91C9-4E04-ADEB-B9ED6FAF709A}" type="pres">
      <dgm:prSet presAssocID="{53CB7794-8436-47C6-BEAA-E22356D3E8CD}" presName="accentRepeatNode" presStyleLbl="solidFgAcc1" presStyleIdx="2" presStyleCnt="5"/>
      <dgm:spPr/>
    </dgm:pt>
    <dgm:pt modelId="{0685CBF1-459E-4A03-A452-D06B68540582}" type="pres">
      <dgm:prSet presAssocID="{34C0E497-3D09-498B-86BD-7EAD5A5208FE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E7792-63A8-4928-A479-7748D0D27462}" type="pres">
      <dgm:prSet presAssocID="{34C0E497-3D09-498B-86BD-7EAD5A5208FE}" presName="accent_4" presStyleCnt="0"/>
      <dgm:spPr/>
    </dgm:pt>
    <dgm:pt modelId="{DD5C7B8B-ADA7-4104-A3C4-912D1605B222}" type="pres">
      <dgm:prSet presAssocID="{34C0E497-3D09-498B-86BD-7EAD5A5208FE}" presName="accentRepeatNode" presStyleLbl="solidFgAcc1" presStyleIdx="3" presStyleCnt="5"/>
      <dgm:spPr/>
    </dgm:pt>
    <dgm:pt modelId="{77091EBE-0A2B-4F88-9332-3DFFEFCC03C5}" type="pres">
      <dgm:prSet presAssocID="{F2F0794B-1565-452B-8605-3D81C175C05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F9DD8-24F3-4FD5-90FC-8C1CC1BD0ED9}" type="pres">
      <dgm:prSet presAssocID="{F2F0794B-1565-452B-8605-3D81C175C053}" presName="accent_5" presStyleCnt="0"/>
      <dgm:spPr/>
    </dgm:pt>
    <dgm:pt modelId="{F48B24C7-0059-4CE8-A27F-00F9DEDA5D18}" type="pres">
      <dgm:prSet presAssocID="{F2F0794B-1565-452B-8605-3D81C175C053}" presName="accentRepeatNode" presStyleLbl="solidFgAcc1" presStyleIdx="4" presStyleCnt="5"/>
      <dgm:spPr/>
    </dgm:pt>
  </dgm:ptLst>
  <dgm:cxnLst>
    <dgm:cxn modelId="{7014058C-A876-411B-95CD-388F9994BD7E}" type="presOf" srcId="{CA7C946E-E0FD-4FD5-878C-4400FCA72623}" destId="{D7B01F80-E5AC-4B3E-8E40-3C32EF67E37B}" srcOrd="0" destOrd="0" presId="urn:microsoft.com/office/officeart/2008/layout/VerticalCurvedList"/>
    <dgm:cxn modelId="{0D5D8790-43CF-45E0-A48C-D948E35FE929}" srcId="{FBF5A544-18EA-4250-B498-C307B4C8F6D6}" destId="{FA801B0B-C3B7-4C96-805B-EF30666E250C}" srcOrd="1" destOrd="0" parTransId="{15F8E9BC-86F6-4590-9615-2AE4DEFA1D91}" sibTransId="{77EB3414-CF62-4FD5-B2A5-699C5ED1B9C6}"/>
    <dgm:cxn modelId="{379617CB-DF52-400E-949D-A608B2A80FAB}" type="presOf" srcId="{4B2C497A-B12A-4906-9326-D860CF555A5F}" destId="{777D4766-9201-41CD-AE4B-0DBDDA2674BB}" srcOrd="0" destOrd="0" presId="urn:microsoft.com/office/officeart/2008/layout/VerticalCurvedList"/>
    <dgm:cxn modelId="{ACAE10AB-4609-43F4-A39D-3131373FA171}" type="presOf" srcId="{FA801B0B-C3B7-4C96-805B-EF30666E250C}" destId="{07F9BE0A-3204-41ED-8B1E-5A66BD8B8853}" srcOrd="0" destOrd="0" presId="urn:microsoft.com/office/officeart/2008/layout/VerticalCurvedList"/>
    <dgm:cxn modelId="{6C5B4973-4248-433E-B2B7-31448DBF614A}" type="presOf" srcId="{F2F0794B-1565-452B-8605-3D81C175C053}" destId="{77091EBE-0A2B-4F88-9332-3DFFEFCC03C5}" srcOrd="0" destOrd="0" presId="urn:microsoft.com/office/officeart/2008/layout/VerticalCurvedList"/>
    <dgm:cxn modelId="{5398CEEE-DC3A-452D-9FC7-2DA72D36BFD6}" srcId="{FBF5A544-18EA-4250-B498-C307B4C8F6D6}" destId="{4B2C497A-B12A-4906-9326-D860CF555A5F}" srcOrd="0" destOrd="0" parTransId="{3A3351DB-FA69-4FDB-A26C-EDFD01313894}" sibTransId="{CA7C946E-E0FD-4FD5-878C-4400FCA72623}"/>
    <dgm:cxn modelId="{2F63DA0E-EBE4-470F-B04E-A1AFC7E7038B}" type="presOf" srcId="{53CB7794-8436-47C6-BEAA-E22356D3E8CD}" destId="{2E7A9AC9-DCAE-4E8C-897E-5041A4D3D2B6}" srcOrd="0" destOrd="0" presId="urn:microsoft.com/office/officeart/2008/layout/VerticalCurvedList"/>
    <dgm:cxn modelId="{F4CDD3A5-016D-49A8-A226-3A5CF6346357}" type="presOf" srcId="{34C0E497-3D09-498B-86BD-7EAD5A5208FE}" destId="{0685CBF1-459E-4A03-A452-D06B68540582}" srcOrd="0" destOrd="0" presId="urn:microsoft.com/office/officeart/2008/layout/VerticalCurvedList"/>
    <dgm:cxn modelId="{BE269FD3-7662-4D3F-B9F8-B4F874F2FBA6}" srcId="{FBF5A544-18EA-4250-B498-C307B4C8F6D6}" destId="{34C0E497-3D09-498B-86BD-7EAD5A5208FE}" srcOrd="3" destOrd="0" parTransId="{4D3735D1-EC5E-4E0F-8DE5-D85C1AE5B7A0}" sibTransId="{6C76C74B-1729-40EC-B8EA-CF2215227CD7}"/>
    <dgm:cxn modelId="{C197029D-D422-48FC-A217-D48ED28EFA45}" srcId="{FBF5A544-18EA-4250-B498-C307B4C8F6D6}" destId="{F2F0794B-1565-452B-8605-3D81C175C053}" srcOrd="4" destOrd="0" parTransId="{F14A9D2A-C4F2-4C90-982D-8BCA0B3231DC}" sibTransId="{51016E59-EC0D-4ECF-8CAF-17B1FE017560}"/>
    <dgm:cxn modelId="{8CFEBF5A-9E37-482E-8073-4425A360085A}" srcId="{FBF5A544-18EA-4250-B498-C307B4C8F6D6}" destId="{53CB7794-8436-47C6-BEAA-E22356D3E8CD}" srcOrd="2" destOrd="0" parTransId="{AC2B9270-4DDA-4A90-B5D5-6C95BB0D9DA2}" sibTransId="{EBC63670-01AC-401A-A433-56D957266AEA}"/>
    <dgm:cxn modelId="{5BA41192-E325-42F0-90DB-12C632DC6E1A}" type="presOf" srcId="{FBF5A544-18EA-4250-B498-C307B4C8F6D6}" destId="{719FCDCA-A146-4C6C-9EA4-31D3CDFAB588}" srcOrd="0" destOrd="0" presId="urn:microsoft.com/office/officeart/2008/layout/VerticalCurvedList"/>
    <dgm:cxn modelId="{D8EE3D0F-239D-4C84-A37A-8C48AD126D58}" type="presParOf" srcId="{719FCDCA-A146-4C6C-9EA4-31D3CDFAB588}" destId="{78D686BC-1DD0-452D-A52E-CA015C4B0C86}" srcOrd="0" destOrd="0" presId="urn:microsoft.com/office/officeart/2008/layout/VerticalCurvedList"/>
    <dgm:cxn modelId="{449506A5-8D3C-4DAD-B99A-7856597055B7}" type="presParOf" srcId="{78D686BC-1DD0-452D-A52E-CA015C4B0C86}" destId="{8FE9D5A8-3F01-4E9B-B2D5-34741CABF0D7}" srcOrd="0" destOrd="0" presId="urn:microsoft.com/office/officeart/2008/layout/VerticalCurvedList"/>
    <dgm:cxn modelId="{30875031-7368-4FAB-A72F-F9303868AC13}" type="presParOf" srcId="{8FE9D5A8-3F01-4E9B-B2D5-34741CABF0D7}" destId="{2B6C7AE9-724C-469A-AE03-5664D56DDE1C}" srcOrd="0" destOrd="0" presId="urn:microsoft.com/office/officeart/2008/layout/VerticalCurvedList"/>
    <dgm:cxn modelId="{2EB53432-1854-450C-AB72-2C88E0D91BFC}" type="presParOf" srcId="{8FE9D5A8-3F01-4E9B-B2D5-34741CABF0D7}" destId="{D7B01F80-E5AC-4B3E-8E40-3C32EF67E37B}" srcOrd="1" destOrd="0" presId="urn:microsoft.com/office/officeart/2008/layout/VerticalCurvedList"/>
    <dgm:cxn modelId="{102BB746-491E-4BFF-B9C2-B76C4744348C}" type="presParOf" srcId="{8FE9D5A8-3F01-4E9B-B2D5-34741CABF0D7}" destId="{1E051862-9AAB-413A-AB89-902C187C7298}" srcOrd="2" destOrd="0" presId="urn:microsoft.com/office/officeart/2008/layout/VerticalCurvedList"/>
    <dgm:cxn modelId="{1F671848-DF0C-470D-AFA4-1184AF261322}" type="presParOf" srcId="{8FE9D5A8-3F01-4E9B-B2D5-34741CABF0D7}" destId="{769534F4-40E2-48E5-A291-A9C9CCC48434}" srcOrd="3" destOrd="0" presId="urn:microsoft.com/office/officeart/2008/layout/VerticalCurvedList"/>
    <dgm:cxn modelId="{532DE606-B4C9-40E2-A1B9-69AAFA225B6F}" type="presParOf" srcId="{78D686BC-1DD0-452D-A52E-CA015C4B0C86}" destId="{777D4766-9201-41CD-AE4B-0DBDDA2674BB}" srcOrd="1" destOrd="0" presId="urn:microsoft.com/office/officeart/2008/layout/VerticalCurvedList"/>
    <dgm:cxn modelId="{DC31E6D0-D259-4554-A3F4-97734D290E38}" type="presParOf" srcId="{78D686BC-1DD0-452D-A52E-CA015C4B0C86}" destId="{2F3361CF-AA84-4473-8930-4A5C6B2977A0}" srcOrd="2" destOrd="0" presId="urn:microsoft.com/office/officeart/2008/layout/VerticalCurvedList"/>
    <dgm:cxn modelId="{994A7062-BC42-474C-8BBC-A625BC62A21C}" type="presParOf" srcId="{2F3361CF-AA84-4473-8930-4A5C6B2977A0}" destId="{44DBCF5B-A26F-479B-8D2A-AEFA6DF0F3CB}" srcOrd="0" destOrd="0" presId="urn:microsoft.com/office/officeart/2008/layout/VerticalCurvedList"/>
    <dgm:cxn modelId="{4E048E85-E779-4939-AB28-A34E539EE805}" type="presParOf" srcId="{78D686BC-1DD0-452D-A52E-CA015C4B0C86}" destId="{07F9BE0A-3204-41ED-8B1E-5A66BD8B8853}" srcOrd="3" destOrd="0" presId="urn:microsoft.com/office/officeart/2008/layout/VerticalCurvedList"/>
    <dgm:cxn modelId="{1B12C61F-653A-42E6-8C9A-AD5D6AF1C0DF}" type="presParOf" srcId="{78D686BC-1DD0-452D-A52E-CA015C4B0C86}" destId="{24C103BF-67E6-4914-83D3-2659061EA3BF}" srcOrd="4" destOrd="0" presId="urn:microsoft.com/office/officeart/2008/layout/VerticalCurvedList"/>
    <dgm:cxn modelId="{4FF6649C-3520-44D7-8E1A-EADE9A4CDDB6}" type="presParOf" srcId="{24C103BF-67E6-4914-83D3-2659061EA3BF}" destId="{5C71BC0B-CAAA-4CEB-AA73-8D5C8E1EDAB0}" srcOrd="0" destOrd="0" presId="urn:microsoft.com/office/officeart/2008/layout/VerticalCurvedList"/>
    <dgm:cxn modelId="{1A2CAD12-2DA8-4889-BEF0-41BA27B9F861}" type="presParOf" srcId="{78D686BC-1DD0-452D-A52E-CA015C4B0C86}" destId="{2E7A9AC9-DCAE-4E8C-897E-5041A4D3D2B6}" srcOrd="5" destOrd="0" presId="urn:microsoft.com/office/officeart/2008/layout/VerticalCurvedList"/>
    <dgm:cxn modelId="{C6F7C4C6-A7B2-4344-8E91-5B1AE91D86B4}" type="presParOf" srcId="{78D686BC-1DD0-452D-A52E-CA015C4B0C86}" destId="{685AA2D7-ADB2-4CC8-AA00-AA344AB937ED}" srcOrd="6" destOrd="0" presId="urn:microsoft.com/office/officeart/2008/layout/VerticalCurvedList"/>
    <dgm:cxn modelId="{E3AAFABD-2A80-419C-B227-A4EE9C7FD135}" type="presParOf" srcId="{685AA2D7-ADB2-4CC8-AA00-AA344AB937ED}" destId="{92F65BBF-91C9-4E04-ADEB-B9ED6FAF709A}" srcOrd="0" destOrd="0" presId="urn:microsoft.com/office/officeart/2008/layout/VerticalCurvedList"/>
    <dgm:cxn modelId="{BB9B3E68-C228-43A2-BC6F-E5282427F40D}" type="presParOf" srcId="{78D686BC-1DD0-452D-A52E-CA015C4B0C86}" destId="{0685CBF1-459E-4A03-A452-D06B68540582}" srcOrd="7" destOrd="0" presId="urn:microsoft.com/office/officeart/2008/layout/VerticalCurvedList"/>
    <dgm:cxn modelId="{9ED2DD76-DEBA-4DC7-B1C1-77BC31DF8377}" type="presParOf" srcId="{78D686BC-1DD0-452D-A52E-CA015C4B0C86}" destId="{313E7792-63A8-4928-A479-7748D0D27462}" srcOrd="8" destOrd="0" presId="urn:microsoft.com/office/officeart/2008/layout/VerticalCurvedList"/>
    <dgm:cxn modelId="{043D04CA-6188-430A-8484-E260D5D3134B}" type="presParOf" srcId="{313E7792-63A8-4928-A479-7748D0D27462}" destId="{DD5C7B8B-ADA7-4104-A3C4-912D1605B222}" srcOrd="0" destOrd="0" presId="urn:microsoft.com/office/officeart/2008/layout/VerticalCurvedList"/>
    <dgm:cxn modelId="{58A081FF-40A0-49A4-93A2-8E549DFA0B0B}" type="presParOf" srcId="{78D686BC-1DD0-452D-A52E-CA015C4B0C86}" destId="{77091EBE-0A2B-4F88-9332-3DFFEFCC03C5}" srcOrd="9" destOrd="0" presId="urn:microsoft.com/office/officeart/2008/layout/VerticalCurvedList"/>
    <dgm:cxn modelId="{D735C4EE-F4DB-4F04-AFB2-7DCFCEB6D941}" type="presParOf" srcId="{78D686BC-1DD0-452D-A52E-CA015C4B0C86}" destId="{813F9DD8-24F3-4FD5-90FC-8C1CC1BD0ED9}" srcOrd="10" destOrd="0" presId="urn:microsoft.com/office/officeart/2008/layout/VerticalCurvedList"/>
    <dgm:cxn modelId="{6BA21D72-BCAD-4CD3-959C-16B8419E6D27}" type="presParOf" srcId="{813F9DD8-24F3-4FD5-90FC-8C1CC1BD0ED9}" destId="{F48B24C7-0059-4CE8-A27F-00F9DEDA5D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889494F-7BB0-437B-8975-4BE40D6D95DD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101EA73-D671-46B0-9515-E7FF59105993}">
      <dgm:prSet phldrT="[Текст]" custT="1"/>
      <dgm:spPr/>
      <dgm:t>
        <a:bodyPr/>
        <a:lstStyle/>
        <a:p>
          <a:r>
            <a:rPr lang="ru-RU" sz="1600" dirty="0"/>
            <a:t>СОПОСТАВИТЕЛЬНЫЕ И ПРОТИВОПОСТАВИТЕЛЬНЫЕ КОНСТРУКЦИИ</a:t>
          </a:r>
        </a:p>
      </dgm:t>
    </dgm:pt>
    <dgm:pt modelId="{EE876AA6-5F2D-491B-BEE9-8D0CA089FD83}" type="parTrans" cxnId="{7653C1F4-4F98-486B-B13A-3BA2C1565B6C}">
      <dgm:prSet/>
      <dgm:spPr/>
      <dgm:t>
        <a:bodyPr/>
        <a:lstStyle/>
        <a:p>
          <a:endParaRPr lang="ru-RU"/>
        </a:p>
      </dgm:t>
    </dgm:pt>
    <dgm:pt modelId="{09390046-9371-4E28-87B7-B2D7D7E3FCBC}" type="sibTrans" cxnId="{7653C1F4-4F98-486B-B13A-3BA2C1565B6C}">
      <dgm:prSet/>
      <dgm:spPr/>
      <dgm:t>
        <a:bodyPr/>
        <a:lstStyle/>
        <a:p>
          <a:endParaRPr lang="ru-RU"/>
        </a:p>
      </dgm:t>
    </dgm:pt>
    <dgm:pt modelId="{F94D2850-823F-4737-A54E-367920DD58F6}">
      <dgm:prSet phldrT="[Текст]"/>
      <dgm:spPr/>
      <dgm:t>
        <a:bodyPr/>
        <a:lstStyle/>
        <a:p>
          <a:r>
            <a:rPr lang="ru-RU" dirty="0"/>
            <a:t>ПОБУДИТЕЛЬНЫЕ И ВОСКЛИЦАТЕЛЬНЫЕ ПРЕДЛОЖЕНИЯ</a:t>
          </a:r>
        </a:p>
      </dgm:t>
    </dgm:pt>
    <dgm:pt modelId="{7B6BB06A-6179-4C4E-994A-C0EC09C9D5B8}" type="parTrans" cxnId="{27E99EE3-96D4-4CE1-BC5C-0894B3CCC446}">
      <dgm:prSet/>
      <dgm:spPr/>
      <dgm:t>
        <a:bodyPr/>
        <a:lstStyle/>
        <a:p>
          <a:endParaRPr lang="ru-RU"/>
        </a:p>
      </dgm:t>
    </dgm:pt>
    <dgm:pt modelId="{D2576954-D4E6-4755-AFF0-49B23C95247B}" type="sibTrans" cxnId="{27E99EE3-96D4-4CE1-BC5C-0894B3CCC446}">
      <dgm:prSet/>
      <dgm:spPr/>
      <dgm:t>
        <a:bodyPr/>
        <a:lstStyle/>
        <a:p>
          <a:endParaRPr lang="ru-RU"/>
        </a:p>
      </dgm:t>
    </dgm:pt>
    <dgm:pt modelId="{AD80EBFD-7AD0-4C8B-A4FA-9FB5AB213552}">
      <dgm:prSet phldrT="[Текст]"/>
      <dgm:spPr/>
      <dgm:t>
        <a:bodyPr/>
        <a:lstStyle/>
        <a:p>
          <a:r>
            <a:rPr lang="ru-RU" dirty="0"/>
            <a:t>МЕТАФОРЫ</a:t>
          </a:r>
        </a:p>
      </dgm:t>
    </dgm:pt>
    <dgm:pt modelId="{351E4C4A-03E0-441F-BA1A-CF3AE8E2C45C}" type="parTrans" cxnId="{5F5F8BC0-E6C4-4C7D-A3B7-55D01E2CAABE}">
      <dgm:prSet/>
      <dgm:spPr/>
      <dgm:t>
        <a:bodyPr/>
        <a:lstStyle/>
        <a:p>
          <a:endParaRPr lang="ru-RU"/>
        </a:p>
      </dgm:t>
    </dgm:pt>
    <dgm:pt modelId="{A9F65C4A-DB96-4513-A0F1-EC3EFECA7F6A}" type="sibTrans" cxnId="{5F5F8BC0-E6C4-4C7D-A3B7-55D01E2CAABE}">
      <dgm:prSet/>
      <dgm:spPr/>
      <dgm:t>
        <a:bodyPr/>
        <a:lstStyle/>
        <a:p>
          <a:endParaRPr lang="ru-RU"/>
        </a:p>
      </dgm:t>
    </dgm:pt>
    <dgm:pt modelId="{DFF205D7-22E7-4761-86CA-57808F238B39}">
      <dgm:prSet phldrT="[Текст]"/>
      <dgm:spPr/>
      <dgm:t>
        <a:bodyPr/>
        <a:lstStyle/>
        <a:p>
          <a:r>
            <a:rPr lang="ru-RU" dirty="0"/>
            <a:t>ЭПИТЕТЫ</a:t>
          </a:r>
        </a:p>
      </dgm:t>
    </dgm:pt>
    <dgm:pt modelId="{35A5D6B2-D6F4-498B-A93B-47DF2ABD7DEE}" type="parTrans" cxnId="{06E49634-F59A-47F3-AF1A-AFCBABF98819}">
      <dgm:prSet/>
      <dgm:spPr/>
      <dgm:t>
        <a:bodyPr/>
        <a:lstStyle/>
        <a:p>
          <a:endParaRPr lang="ru-RU"/>
        </a:p>
      </dgm:t>
    </dgm:pt>
    <dgm:pt modelId="{F0FB6DEA-1291-4AE6-B645-506EFB3A44BC}" type="sibTrans" cxnId="{06E49634-F59A-47F3-AF1A-AFCBABF98819}">
      <dgm:prSet/>
      <dgm:spPr/>
      <dgm:t>
        <a:bodyPr/>
        <a:lstStyle/>
        <a:p>
          <a:endParaRPr lang="ru-RU"/>
        </a:p>
      </dgm:t>
    </dgm:pt>
    <dgm:pt modelId="{F944D1BB-4D1C-4EBC-952F-AAFE093C2875}">
      <dgm:prSet phldrT="[Текст]"/>
      <dgm:spPr/>
      <dgm:t>
        <a:bodyPr/>
        <a:lstStyle/>
        <a:p>
          <a:r>
            <a:rPr lang="ru-RU" dirty="0"/>
            <a:t>АНТИТЕЗЫ</a:t>
          </a:r>
        </a:p>
      </dgm:t>
    </dgm:pt>
    <dgm:pt modelId="{2B958EB8-12E7-47F5-AD9D-867B49831253}" type="parTrans" cxnId="{4004DF9E-D570-4512-A955-BC3EA5C239D1}">
      <dgm:prSet/>
      <dgm:spPr/>
      <dgm:t>
        <a:bodyPr/>
        <a:lstStyle/>
        <a:p>
          <a:endParaRPr lang="ru-RU"/>
        </a:p>
      </dgm:t>
    </dgm:pt>
    <dgm:pt modelId="{723AE0B4-9A37-428C-A0A8-CD867AF840DF}" type="sibTrans" cxnId="{4004DF9E-D570-4512-A955-BC3EA5C239D1}">
      <dgm:prSet/>
      <dgm:spPr/>
      <dgm:t>
        <a:bodyPr/>
        <a:lstStyle/>
        <a:p>
          <a:endParaRPr lang="ru-RU"/>
        </a:p>
      </dgm:t>
    </dgm:pt>
    <dgm:pt modelId="{1D0D5982-8F16-4AC1-85AF-847F0A89DC6B}">
      <dgm:prSet phldrT="[Текст]"/>
      <dgm:spPr/>
      <dgm:t>
        <a:bodyPr/>
        <a:lstStyle/>
        <a:p>
          <a:r>
            <a:rPr lang="ru-RU" dirty="0"/>
            <a:t>ПОВТОРЫ</a:t>
          </a:r>
        </a:p>
      </dgm:t>
    </dgm:pt>
    <dgm:pt modelId="{F2DC0F2C-B399-47DA-BFC1-5BDF542F98B9}" type="parTrans" cxnId="{0F3EDBDE-3496-46D2-85AB-975AD0A3B42D}">
      <dgm:prSet/>
      <dgm:spPr/>
      <dgm:t>
        <a:bodyPr/>
        <a:lstStyle/>
        <a:p>
          <a:endParaRPr lang="ru-RU"/>
        </a:p>
      </dgm:t>
    </dgm:pt>
    <dgm:pt modelId="{E3031950-7E6D-4FD3-AB52-E52555C916B5}" type="sibTrans" cxnId="{0F3EDBDE-3496-46D2-85AB-975AD0A3B42D}">
      <dgm:prSet/>
      <dgm:spPr/>
      <dgm:t>
        <a:bodyPr/>
        <a:lstStyle/>
        <a:p>
          <a:endParaRPr lang="ru-RU"/>
        </a:p>
      </dgm:t>
    </dgm:pt>
    <dgm:pt modelId="{30AB0A63-BDBA-4CF3-8D4D-05F2F58F9A14}">
      <dgm:prSet phldrT="[Текст]"/>
      <dgm:spPr/>
      <dgm:t>
        <a:bodyPr/>
        <a:lstStyle/>
        <a:p>
          <a:r>
            <a:rPr lang="ru-RU" dirty="0"/>
            <a:t>РИТОРИЧЕСКИЕ ВОПРОСЫ</a:t>
          </a:r>
        </a:p>
      </dgm:t>
    </dgm:pt>
    <dgm:pt modelId="{38792833-DBAA-4325-B8B5-3E951D7CDC49}" type="parTrans" cxnId="{EE8F6702-5C66-472B-868F-EB689EB9E4DB}">
      <dgm:prSet/>
      <dgm:spPr/>
      <dgm:t>
        <a:bodyPr/>
        <a:lstStyle/>
        <a:p>
          <a:endParaRPr lang="ru-RU"/>
        </a:p>
      </dgm:t>
    </dgm:pt>
    <dgm:pt modelId="{5193706D-2235-43A4-8EB7-A9A09314907B}" type="sibTrans" cxnId="{EE8F6702-5C66-472B-868F-EB689EB9E4DB}">
      <dgm:prSet/>
      <dgm:spPr/>
      <dgm:t>
        <a:bodyPr/>
        <a:lstStyle/>
        <a:p>
          <a:endParaRPr lang="ru-RU"/>
        </a:p>
      </dgm:t>
    </dgm:pt>
    <dgm:pt modelId="{FCD9FEE2-7D61-4B21-8AE1-764E45B99479}">
      <dgm:prSet phldrT="[Текст]"/>
      <dgm:spPr/>
      <dgm:t>
        <a:bodyPr/>
        <a:lstStyle/>
        <a:p>
          <a:r>
            <a:rPr lang="ru-RU" dirty="0"/>
            <a:t>ЭКСПРЕССИВНО-ОЦЕНОЧНАЯ ЛЕКСИКА</a:t>
          </a:r>
        </a:p>
      </dgm:t>
    </dgm:pt>
    <dgm:pt modelId="{50BD1DB5-CC4B-4DBA-80C3-9FC9227C9922}" type="parTrans" cxnId="{9F14E627-48FC-4C49-B5AB-3EE47BE1CB3C}">
      <dgm:prSet/>
      <dgm:spPr/>
      <dgm:t>
        <a:bodyPr/>
        <a:lstStyle/>
        <a:p>
          <a:endParaRPr lang="ru-RU"/>
        </a:p>
      </dgm:t>
    </dgm:pt>
    <dgm:pt modelId="{6E8EEE6F-25A3-44EF-8AD7-23EADEEF57F3}" type="sibTrans" cxnId="{9F14E627-48FC-4C49-B5AB-3EE47BE1CB3C}">
      <dgm:prSet/>
      <dgm:spPr/>
      <dgm:t>
        <a:bodyPr/>
        <a:lstStyle/>
        <a:p>
          <a:endParaRPr lang="ru-RU"/>
        </a:p>
      </dgm:t>
    </dgm:pt>
    <dgm:pt modelId="{9DF4BC1B-930D-43DE-8F70-313F086DD05A}" type="pres">
      <dgm:prSet presAssocID="{3889494F-7BB0-437B-8975-4BE40D6D95D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9718EE3-25ED-46B7-8A13-4F253E523B8C}" type="pres">
      <dgm:prSet presAssocID="{2101EA73-D671-46B0-9515-E7FF59105993}" presName="vertOne" presStyleCnt="0"/>
      <dgm:spPr/>
    </dgm:pt>
    <dgm:pt modelId="{25D95E75-DAE7-4FF6-A1BA-5C8432A61071}" type="pres">
      <dgm:prSet presAssocID="{2101EA73-D671-46B0-9515-E7FF59105993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092D04-45D5-4B74-B03F-1991E0E840D0}" type="pres">
      <dgm:prSet presAssocID="{2101EA73-D671-46B0-9515-E7FF59105993}" presName="parTransOne" presStyleCnt="0"/>
      <dgm:spPr/>
    </dgm:pt>
    <dgm:pt modelId="{1213E271-3747-4063-89DE-8BC9EBA035E5}" type="pres">
      <dgm:prSet presAssocID="{2101EA73-D671-46B0-9515-E7FF59105993}" presName="horzOne" presStyleCnt="0"/>
      <dgm:spPr/>
    </dgm:pt>
    <dgm:pt modelId="{CA4240E5-783E-487A-8083-14F667872858}" type="pres">
      <dgm:prSet presAssocID="{F94D2850-823F-4737-A54E-367920DD58F6}" presName="vertTwo" presStyleCnt="0"/>
      <dgm:spPr/>
    </dgm:pt>
    <dgm:pt modelId="{B0706C8B-C1BC-470E-B2DF-ECEF4A246626}" type="pres">
      <dgm:prSet presAssocID="{F94D2850-823F-4737-A54E-367920DD58F6}" presName="txTwo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1C78AF-4E6F-4BA8-A832-2CEFA7FBD8C2}" type="pres">
      <dgm:prSet presAssocID="{F94D2850-823F-4737-A54E-367920DD58F6}" presName="horzTwo" presStyleCnt="0"/>
      <dgm:spPr/>
    </dgm:pt>
    <dgm:pt modelId="{9CDC8C6D-76E0-4604-BC03-5523D26341C4}" type="pres">
      <dgm:prSet presAssocID="{D2576954-D4E6-4755-AFF0-49B23C95247B}" presName="sibSpaceTwo" presStyleCnt="0"/>
      <dgm:spPr/>
    </dgm:pt>
    <dgm:pt modelId="{FF2F8AE2-7041-46C2-BCBC-F232028C80F4}" type="pres">
      <dgm:prSet presAssocID="{30AB0A63-BDBA-4CF3-8D4D-05F2F58F9A14}" presName="vertTwo" presStyleCnt="0"/>
      <dgm:spPr/>
    </dgm:pt>
    <dgm:pt modelId="{E92870AD-4DD1-4D9A-9D41-75F403D0B129}" type="pres">
      <dgm:prSet presAssocID="{30AB0A63-BDBA-4CF3-8D4D-05F2F58F9A14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EFD03C-0D56-44E4-A84B-8F176CA30ACF}" type="pres">
      <dgm:prSet presAssocID="{30AB0A63-BDBA-4CF3-8D4D-05F2F58F9A14}" presName="horzTwo" presStyleCnt="0"/>
      <dgm:spPr/>
    </dgm:pt>
    <dgm:pt modelId="{6B55E0DF-443A-4ECE-9D5E-09E9CB1655FB}" type="pres">
      <dgm:prSet presAssocID="{5193706D-2235-43A4-8EB7-A9A09314907B}" presName="sibSpaceTwo" presStyleCnt="0"/>
      <dgm:spPr/>
    </dgm:pt>
    <dgm:pt modelId="{D8BC5B7F-5430-439A-9886-D1D32C5E377C}" type="pres">
      <dgm:prSet presAssocID="{FCD9FEE2-7D61-4B21-8AE1-764E45B99479}" presName="vertTwo" presStyleCnt="0"/>
      <dgm:spPr/>
    </dgm:pt>
    <dgm:pt modelId="{55C00CB4-749E-4C35-AD81-48889CAB7568}" type="pres">
      <dgm:prSet presAssocID="{FCD9FEE2-7D61-4B21-8AE1-764E45B99479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4F9CF2-F8DD-4F67-8D2E-41094190ECA3}" type="pres">
      <dgm:prSet presAssocID="{FCD9FEE2-7D61-4B21-8AE1-764E45B99479}" presName="parTransTwo" presStyleCnt="0"/>
      <dgm:spPr/>
    </dgm:pt>
    <dgm:pt modelId="{8D21BF11-3D4C-4919-BAA4-EACCC752DA25}" type="pres">
      <dgm:prSet presAssocID="{FCD9FEE2-7D61-4B21-8AE1-764E45B99479}" presName="horzTwo" presStyleCnt="0"/>
      <dgm:spPr/>
    </dgm:pt>
    <dgm:pt modelId="{7071C2DA-D3EC-4613-91B9-27B6BCB22AB3}" type="pres">
      <dgm:prSet presAssocID="{AD80EBFD-7AD0-4C8B-A4FA-9FB5AB213552}" presName="vertThree" presStyleCnt="0"/>
      <dgm:spPr/>
    </dgm:pt>
    <dgm:pt modelId="{97DB4B9A-B5F6-4584-8878-CD4338ED7BE8}" type="pres">
      <dgm:prSet presAssocID="{AD80EBFD-7AD0-4C8B-A4FA-9FB5AB213552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B33DC2-5290-4776-AEFD-934D4E151242}" type="pres">
      <dgm:prSet presAssocID="{AD80EBFD-7AD0-4C8B-A4FA-9FB5AB213552}" presName="horzThree" presStyleCnt="0"/>
      <dgm:spPr/>
    </dgm:pt>
    <dgm:pt modelId="{1F412402-CB6D-4E76-9232-DFE7D58DDFA3}" type="pres">
      <dgm:prSet presAssocID="{A9F65C4A-DB96-4513-A0F1-EC3EFECA7F6A}" presName="sibSpaceThree" presStyleCnt="0"/>
      <dgm:spPr/>
    </dgm:pt>
    <dgm:pt modelId="{D21F7945-D76A-498D-BE07-45FE78A5855C}" type="pres">
      <dgm:prSet presAssocID="{DFF205D7-22E7-4761-86CA-57808F238B39}" presName="vertThree" presStyleCnt="0"/>
      <dgm:spPr/>
    </dgm:pt>
    <dgm:pt modelId="{1E7F828C-9671-46DB-8AD0-13530FA07323}" type="pres">
      <dgm:prSet presAssocID="{DFF205D7-22E7-4761-86CA-57808F238B39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C4DAB6-B8F4-4BD9-AF87-282FC387E438}" type="pres">
      <dgm:prSet presAssocID="{DFF205D7-22E7-4761-86CA-57808F238B39}" presName="horzThree" presStyleCnt="0"/>
      <dgm:spPr/>
    </dgm:pt>
    <dgm:pt modelId="{FAB88382-33D8-4080-9E32-2F513346D995}" type="pres">
      <dgm:prSet presAssocID="{6E8EEE6F-25A3-44EF-8AD7-23EADEEF57F3}" presName="sibSpaceTwo" presStyleCnt="0"/>
      <dgm:spPr/>
    </dgm:pt>
    <dgm:pt modelId="{31BAB701-6572-45F7-9066-67CC9C3C4250}" type="pres">
      <dgm:prSet presAssocID="{F944D1BB-4D1C-4EBC-952F-AAFE093C2875}" presName="vertTwo" presStyleCnt="0"/>
      <dgm:spPr/>
    </dgm:pt>
    <dgm:pt modelId="{05CCD5C2-3206-4D72-B4AB-65DAF06A1D35}" type="pres">
      <dgm:prSet presAssocID="{F944D1BB-4D1C-4EBC-952F-AAFE093C2875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57DE41-D4FE-45CF-A69E-D811924EA69A}" type="pres">
      <dgm:prSet presAssocID="{F944D1BB-4D1C-4EBC-952F-AAFE093C2875}" presName="parTransTwo" presStyleCnt="0"/>
      <dgm:spPr/>
    </dgm:pt>
    <dgm:pt modelId="{C009F2FD-A641-4CE0-9FA4-AC0DB7DE69AC}" type="pres">
      <dgm:prSet presAssocID="{F944D1BB-4D1C-4EBC-952F-AAFE093C2875}" presName="horzTwo" presStyleCnt="0"/>
      <dgm:spPr/>
    </dgm:pt>
    <dgm:pt modelId="{BA9D6CBB-F9B0-4E9A-AD99-AA9209F32FBC}" type="pres">
      <dgm:prSet presAssocID="{1D0D5982-8F16-4AC1-85AF-847F0A89DC6B}" presName="vertThree" presStyleCnt="0"/>
      <dgm:spPr/>
    </dgm:pt>
    <dgm:pt modelId="{A2B41F97-4887-43FE-9B4B-CCEADE6CD483}" type="pres">
      <dgm:prSet presAssocID="{1D0D5982-8F16-4AC1-85AF-847F0A89DC6B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9B779A-45D9-4EBF-9943-A535B0A315C4}" type="pres">
      <dgm:prSet presAssocID="{1D0D5982-8F16-4AC1-85AF-847F0A89DC6B}" presName="horzThree" presStyleCnt="0"/>
      <dgm:spPr/>
    </dgm:pt>
  </dgm:ptLst>
  <dgm:cxnLst>
    <dgm:cxn modelId="{A313EB38-1133-40CF-8E84-954D2F4C0064}" type="presOf" srcId="{DFF205D7-22E7-4761-86CA-57808F238B39}" destId="{1E7F828C-9671-46DB-8AD0-13530FA07323}" srcOrd="0" destOrd="0" presId="urn:microsoft.com/office/officeart/2005/8/layout/hierarchy4"/>
    <dgm:cxn modelId="{06E49634-F59A-47F3-AF1A-AFCBABF98819}" srcId="{FCD9FEE2-7D61-4B21-8AE1-764E45B99479}" destId="{DFF205D7-22E7-4761-86CA-57808F238B39}" srcOrd="1" destOrd="0" parTransId="{35A5D6B2-D6F4-498B-A93B-47DF2ABD7DEE}" sibTransId="{F0FB6DEA-1291-4AE6-B645-506EFB3A44BC}"/>
    <dgm:cxn modelId="{86313FF7-22B3-4028-B071-156A80C330D1}" type="presOf" srcId="{FCD9FEE2-7D61-4B21-8AE1-764E45B99479}" destId="{55C00CB4-749E-4C35-AD81-48889CAB7568}" srcOrd="0" destOrd="0" presId="urn:microsoft.com/office/officeart/2005/8/layout/hierarchy4"/>
    <dgm:cxn modelId="{7653C1F4-4F98-486B-B13A-3BA2C1565B6C}" srcId="{3889494F-7BB0-437B-8975-4BE40D6D95DD}" destId="{2101EA73-D671-46B0-9515-E7FF59105993}" srcOrd="0" destOrd="0" parTransId="{EE876AA6-5F2D-491B-BEE9-8D0CA089FD83}" sibTransId="{09390046-9371-4E28-87B7-B2D7D7E3FCBC}"/>
    <dgm:cxn modelId="{0F085058-E866-443C-91D1-3EC5403B167B}" type="presOf" srcId="{F94D2850-823F-4737-A54E-367920DD58F6}" destId="{B0706C8B-C1BC-470E-B2DF-ECEF4A246626}" srcOrd="0" destOrd="0" presId="urn:microsoft.com/office/officeart/2005/8/layout/hierarchy4"/>
    <dgm:cxn modelId="{97325C4F-97F6-432F-96EA-08E3D534191D}" type="presOf" srcId="{1D0D5982-8F16-4AC1-85AF-847F0A89DC6B}" destId="{A2B41F97-4887-43FE-9B4B-CCEADE6CD483}" srcOrd="0" destOrd="0" presId="urn:microsoft.com/office/officeart/2005/8/layout/hierarchy4"/>
    <dgm:cxn modelId="{C0E94D48-BF5F-4D1B-881C-64C277C390DE}" type="presOf" srcId="{AD80EBFD-7AD0-4C8B-A4FA-9FB5AB213552}" destId="{97DB4B9A-B5F6-4584-8878-CD4338ED7BE8}" srcOrd="0" destOrd="0" presId="urn:microsoft.com/office/officeart/2005/8/layout/hierarchy4"/>
    <dgm:cxn modelId="{97955251-CFBC-4B87-A2F6-6E4667BA626B}" type="presOf" srcId="{30AB0A63-BDBA-4CF3-8D4D-05F2F58F9A14}" destId="{E92870AD-4DD1-4D9A-9D41-75F403D0B129}" srcOrd="0" destOrd="0" presId="urn:microsoft.com/office/officeart/2005/8/layout/hierarchy4"/>
    <dgm:cxn modelId="{5F5F8BC0-E6C4-4C7D-A3B7-55D01E2CAABE}" srcId="{FCD9FEE2-7D61-4B21-8AE1-764E45B99479}" destId="{AD80EBFD-7AD0-4C8B-A4FA-9FB5AB213552}" srcOrd="0" destOrd="0" parTransId="{351E4C4A-03E0-441F-BA1A-CF3AE8E2C45C}" sibTransId="{A9F65C4A-DB96-4513-A0F1-EC3EFECA7F6A}"/>
    <dgm:cxn modelId="{BF23A1B1-CACE-4827-A014-CD529D323CD0}" type="presOf" srcId="{3889494F-7BB0-437B-8975-4BE40D6D95DD}" destId="{9DF4BC1B-930D-43DE-8F70-313F086DD05A}" srcOrd="0" destOrd="0" presId="urn:microsoft.com/office/officeart/2005/8/layout/hierarchy4"/>
    <dgm:cxn modelId="{6E6751E9-36E4-4DD4-97E5-01BCF762A26F}" type="presOf" srcId="{2101EA73-D671-46B0-9515-E7FF59105993}" destId="{25D95E75-DAE7-4FF6-A1BA-5C8432A61071}" srcOrd="0" destOrd="0" presId="urn:microsoft.com/office/officeart/2005/8/layout/hierarchy4"/>
    <dgm:cxn modelId="{9F14E627-48FC-4C49-B5AB-3EE47BE1CB3C}" srcId="{2101EA73-D671-46B0-9515-E7FF59105993}" destId="{FCD9FEE2-7D61-4B21-8AE1-764E45B99479}" srcOrd="2" destOrd="0" parTransId="{50BD1DB5-CC4B-4DBA-80C3-9FC9227C9922}" sibTransId="{6E8EEE6F-25A3-44EF-8AD7-23EADEEF57F3}"/>
    <dgm:cxn modelId="{27E99EE3-96D4-4CE1-BC5C-0894B3CCC446}" srcId="{2101EA73-D671-46B0-9515-E7FF59105993}" destId="{F94D2850-823F-4737-A54E-367920DD58F6}" srcOrd="0" destOrd="0" parTransId="{7B6BB06A-6179-4C4E-994A-C0EC09C9D5B8}" sibTransId="{D2576954-D4E6-4755-AFF0-49B23C95247B}"/>
    <dgm:cxn modelId="{2FBBFFCC-A146-457B-BFBA-F87CD6DABA1F}" type="presOf" srcId="{F944D1BB-4D1C-4EBC-952F-AAFE093C2875}" destId="{05CCD5C2-3206-4D72-B4AB-65DAF06A1D35}" srcOrd="0" destOrd="0" presId="urn:microsoft.com/office/officeart/2005/8/layout/hierarchy4"/>
    <dgm:cxn modelId="{0F3EDBDE-3496-46D2-85AB-975AD0A3B42D}" srcId="{F944D1BB-4D1C-4EBC-952F-AAFE093C2875}" destId="{1D0D5982-8F16-4AC1-85AF-847F0A89DC6B}" srcOrd="0" destOrd="0" parTransId="{F2DC0F2C-B399-47DA-BFC1-5BDF542F98B9}" sibTransId="{E3031950-7E6D-4FD3-AB52-E52555C916B5}"/>
    <dgm:cxn modelId="{4004DF9E-D570-4512-A955-BC3EA5C239D1}" srcId="{2101EA73-D671-46B0-9515-E7FF59105993}" destId="{F944D1BB-4D1C-4EBC-952F-AAFE093C2875}" srcOrd="3" destOrd="0" parTransId="{2B958EB8-12E7-47F5-AD9D-867B49831253}" sibTransId="{723AE0B4-9A37-428C-A0A8-CD867AF840DF}"/>
    <dgm:cxn modelId="{EE8F6702-5C66-472B-868F-EB689EB9E4DB}" srcId="{2101EA73-D671-46B0-9515-E7FF59105993}" destId="{30AB0A63-BDBA-4CF3-8D4D-05F2F58F9A14}" srcOrd="1" destOrd="0" parTransId="{38792833-DBAA-4325-B8B5-3E951D7CDC49}" sibTransId="{5193706D-2235-43A4-8EB7-A9A09314907B}"/>
    <dgm:cxn modelId="{BF462410-D052-4C79-9887-4B7AC4123735}" type="presParOf" srcId="{9DF4BC1B-930D-43DE-8F70-313F086DD05A}" destId="{69718EE3-25ED-46B7-8A13-4F253E523B8C}" srcOrd="0" destOrd="0" presId="urn:microsoft.com/office/officeart/2005/8/layout/hierarchy4"/>
    <dgm:cxn modelId="{6272A1BB-BBB0-4A13-BA25-0260F7E17EF1}" type="presParOf" srcId="{69718EE3-25ED-46B7-8A13-4F253E523B8C}" destId="{25D95E75-DAE7-4FF6-A1BA-5C8432A61071}" srcOrd="0" destOrd="0" presId="urn:microsoft.com/office/officeart/2005/8/layout/hierarchy4"/>
    <dgm:cxn modelId="{6D8D82F6-F3E8-4FAD-8722-B007FA4725FD}" type="presParOf" srcId="{69718EE3-25ED-46B7-8A13-4F253E523B8C}" destId="{B9092D04-45D5-4B74-B03F-1991E0E840D0}" srcOrd="1" destOrd="0" presId="urn:microsoft.com/office/officeart/2005/8/layout/hierarchy4"/>
    <dgm:cxn modelId="{7A41F9A8-FC27-4AF8-989F-2F54A0BCE580}" type="presParOf" srcId="{69718EE3-25ED-46B7-8A13-4F253E523B8C}" destId="{1213E271-3747-4063-89DE-8BC9EBA035E5}" srcOrd="2" destOrd="0" presId="urn:microsoft.com/office/officeart/2005/8/layout/hierarchy4"/>
    <dgm:cxn modelId="{BF290DF1-094A-4E08-95AE-6084A00DF36F}" type="presParOf" srcId="{1213E271-3747-4063-89DE-8BC9EBA035E5}" destId="{CA4240E5-783E-487A-8083-14F667872858}" srcOrd="0" destOrd="0" presId="urn:microsoft.com/office/officeart/2005/8/layout/hierarchy4"/>
    <dgm:cxn modelId="{CC6D4689-FBC4-48F1-9911-5FE16B898B77}" type="presParOf" srcId="{CA4240E5-783E-487A-8083-14F667872858}" destId="{B0706C8B-C1BC-470E-B2DF-ECEF4A246626}" srcOrd="0" destOrd="0" presId="urn:microsoft.com/office/officeart/2005/8/layout/hierarchy4"/>
    <dgm:cxn modelId="{AF8FC3A1-C692-4C14-9FD5-A2D4027C5D10}" type="presParOf" srcId="{CA4240E5-783E-487A-8083-14F667872858}" destId="{AD1C78AF-4E6F-4BA8-A832-2CEFA7FBD8C2}" srcOrd="1" destOrd="0" presId="urn:microsoft.com/office/officeart/2005/8/layout/hierarchy4"/>
    <dgm:cxn modelId="{FB71250A-0D0B-4F8D-8D8E-1EA82E358BDD}" type="presParOf" srcId="{1213E271-3747-4063-89DE-8BC9EBA035E5}" destId="{9CDC8C6D-76E0-4604-BC03-5523D26341C4}" srcOrd="1" destOrd="0" presId="urn:microsoft.com/office/officeart/2005/8/layout/hierarchy4"/>
    <dgm:cxn modelId="{9B57CA55-DBED-4367-8630-3A5D0380756C}" type="presParOf" srcId="{1213E271-3747-4063-89DE-8BC9EBA035E5}" destId="{FF2F8AE2-7041-46C2-BCBC-F232028C80F4}" srcOrd="2" destOrd="0" presId="urn:microsoft.com/office/officeart/2005/8/layout/hierarchy4"/>
    <dgm:cxn modelId="{90ABA909-E8ED-4978-A8B4-0439F5879AA4}" type="presParOf" srcId="{FF2F8AE2-7041-46C2-BCBC-F232028C80F4}" destId="{E92870AD-4DD1-4D9A-9D41-75F403D0B129}" srcOrd="0" destOrd="0" presId="urn:microsoft.com/office/officeart/2005/8/layout/hierarchy4"/>
    <dgm:cxn modelId="{67678C28-CAAA-429C-B78E-5D1FFFBE6817}" type="presParOf" srcId="{FF2F8AE2-7041-46C2-BCBC-F232028C80F4}" destId="{84EFD03C-0D56-44E4-A84B-8F176CA30ACF}" srcOrd="1" destOrd="0" presId="urn:microsoft.com/office/officeart/2005/8/layout/hierarchy4"/>
    <dgm:cxn modelId="{A7E75F9D-7DE7-4369-BEBE-300CA7C071DD}" type="presParOf" srcId="{1213E271-3747-4063-89DE-8BC9EBA035E5}" destId="{6B55E0DF-443A-4ECE-9D5E-09E9CB1655FB}" srcOrd="3" destOrd="0" presId="urn:microsoft.com/office/officeart/2005/8/layout/hierarchy4"/>
    <dgm:cxn modelId="{A9556D17-88C2-4515-BE9C-684412A8A234}" type="presParOf" srcId="{1213E271-3747-4063-89DE-8BC9EBA035E5}" destId="{D8BC5B7F-5430-439A-9886-D1D32C5E377C}" srcOrd="4" destOrd="0" presId="urn:microsoft.com/office/officeart/2005/8/layout/hierarchy4"/>
    <dgm:cxn modelId="{2F821A04-17D9-434A-9FAB-32EF2B8A1B89}" type="presParOf" srcId="{D8BC5B7F-5430-439A-9886-D1D32C5E377C}" destId="{55C00CB4-749E-4C35-AD81-48889CAB7568}" srcOrd="0" destOrd="0" presId="urn:microsoft.com/office/officeart/2005/8/layout/hierarchy4"/>
    <dgm:cxn modelId="{E99C6E4B-C581-403A-B9D1-7943E5F46C6E}" type="presParOf" srcId="{D8BC5B7F-5430-439A-9886-D1D32C5E377C}" destId="{924F9CF2-F8DD-4F67-8D2E-41094190ECA3}" srcOrd="1" destOrd="0" presId="urn:microsoft.com/office/officeart/2005/8/layout/hierarchy4"/>
    <dgm:cxn modelId="{CC7F543A-F276-409E-BFB0-990212741E54}" type="presParOf" srcId="{D8BC5B7F-5430-439A-9886-D1D32C5E377C}" destId="{8D21BF11-3D4C-4919-BAA4-EACCC752DA25}" srcOrd="2" destOrd="0" presId="urn:microsoft.com/office/officeart/2005/8/layout/hierarchy4"/>
    <dgm:cxn modelId="{113ACD6B-7A3D-44CB-B292-343C833219BF}" type="presParOf" srcId="{8D21BF11-3D4C-4919-BAA4-EACCC752DA25}" destId="{7071C2DA-D3EC-4613-91B9-27B6BCB22AB3}" srcOrd="0" destOrd="0" presId="urn:microsoft.com/office/officeart/2005/8/layout/hierarchy4"/>
    <dgm:cxn modelId="{86AAC381-3190-433A-BD1B-FF87BD5D76F0}" type="presParOf" srcId="{7071C2DA-D3EC-4613-91B9-27B6BCB22AB3}" destId="{97DB4B9A-B5F6-4584-8878-CD4338ED7BE8}" srcOrd="0" destOrd="0" presId="urn:microsoft.com/office/officeart/2005/8/layout/hierarchy4"/>
    <dgm:cxn modelId="{E91A89AA-2FC2-44A6-9BC5-0AE190FC662B}" type="presParOf" srcId="{7071C2DA-D3EC-4613-91B9-27B6BCB22AB3}" destId="{1AB33DC2-5290-4776-AEFD-934D4E151242}" srcOrd="1" destOrd="0" presId="urn:microsoft.com/office/officeart/2005/8/layout/hierarchy4"/>
    <dgm:cxn modelId="{EEADE75B-1E57-4858-B126-DAF891C56837}" type="presParOf" srcId="{8D21BF11-3D4C-4919-BAA4-EACCC752DA25}" destId="{1F412402-CB6D-4E76-9232-DFE7D58DDFA3}" srcOrd="1" destOrd="0" presId="urn:microsoft.com/office/officeart/2005/8/layout/hierarchy4"/>
    <dgm:cxn modelId="{3D06CB79-E716-408D-A1AE-73B2320ACEFB}" type="presParOf" srcId="{8D21BF11-3D4C-4919-BAA4-EACCC752DA25}" destId="{D21F7945-D76A-498D-BE07-45FE78A5855C}" srcOrd="2" destOrd="0" presId="urn:microsoft.com/office/officeart/2005/8/layout/hierarchy4"/>
    <dgm:cxn modelId="{FEA0D7D0-24F4-4FF2-97B8-CB147EDBFA77}" type="presParOf" srcId="{D21F7945-D76A-498D-BE07-45FE78A5855C}" destId="{1E7F828C-9671-46DB-8AD0-13530FA07323}" srcOrd="0" destOrd="0" presId="urn:microsoft.com/office/officeart/2005/8/layout/hierarchy4"/>
    <dgm:cxn modelId="{78CD6EE9-543A-4228-AB0F-6EE15AC67156}" type="presParOf" srcId="{D21F7945-D76A-498D-BE07-45FE78A5855C}" destId="{04C4DAB6-B8F4-4BD9-AF87-282FC387E438}" srcOrd="1" destOrd="0" presId="urn:microsoft.com/office/officeart/2005/8/layout/hierarchy4"/>
    <dgm:cxn modelId="{3E118FCE-96DA-4004-9A7B-E9E882AF8056}" type="presParOf" srcId="{1213E271-3747-4063-89DE-8BC9EBA035E5}" destId="{FAB88382-33D8-4080-9E32-2F513346D995}" srcOrd="5" destOrd="0" presId="urn:microsoft.com/office/officeart/2005/8/layout/hierarchy4"/>
    <dgm:cxn modelId="{0FF3F101-7BB3-4B79-A6EA-AE1E408C94BD}" type="presParOf" srcId="{1213E271-3747-4063-89DE-8BC9EBA035E5}" destId="{31BAB701-6572-45F7-9066-67CC9C3C4250}" srcOrd="6" destOrd="0" presId="urn:microsoft.com/office/officeart/2005/8/layout/hierarchy4"/>
    <dgm:cxn modelId="{08FDC296-FAF0-4875-95C5-7750C6BD21C0}" type="presParOf" srcId="{31BAB701-6572-45F7-9066-67CC9C3C4250}" destId="{05CCD5C2-3206-4D72-B4AB-65DAF06A1D35}" srcOrd="0" destOrd="0" presId="urn:microsoft.com/office/officeart/2005/8/layout/hierarchy4"/>
    <dgm:cxn modelId="{10588973-F575-4301-907A-957F15EEB4E5}" type="presParOf" srcId="{31BAB701-6572-45F7-9066-67CC9C3C4250}" destId="{E057DE41-D4FE-45CF-A69E-D811924EA69A}" srcOrd="1" destOrd="0" presId="urn:microsoft.com/office/officeart/2005/8/layout/hierarchy4"/>
    <dgm:cxn modelId="{194DEB5F-416C-4C8D-82EC-DD6FC266B0FF}" type="presParOf" srcId="{31BAB701-6572-45F7-9066-67CC9C3C4250}" destId="{C009F2FD-A641-4CE0-9FA4-AC0DB7DE69AC}" srcOrd="2" destOrd="0" presId="urn:microsoft.com/office/officeart/2005/8/layout/hierarchy4"/>
    <dgm:cxn modelId="{84523651-27AF-4E48-A1AC-785E047B4A20}" type="presParOf" srcId="{C009F2FD-A641-4CE0-9FA4-AC0DB7DE69AC}" destId="{BA9D6CBB-F9B0-4E9A-AD99-AA9209F32FBC}" srcOrd="0" destOrd="0" presId="urn:microsoft.com/office/officeart/2005/8/layout/hierarchy4"/>
    <dgm:cxn modelId="{F653622E-A0DA-4E1A-A2DD-B20B7FE0B182}" type="presParOf" srcId="{BA9D6CBB-F9B0-4E9A-AD99-AA9209F32FBC}" destId="{A2B41F97-4887-43FE-9B4B-CCEADE6CD483}" srcOrd="0" destOrd="0" presId="urn:microsoft.com/office/officeart/2005/8/layout/hierarchy4"/>
    <dgm:cxn modelId="{1CEC266F-8FA6-4A91-B3ED-E6C36E4D9EE8}" type="presParOf" srcId="{BA9D6CBB-F9B0-4E9A-AD99-AA9209F32FBC}" destId="{9F9B779A-45D9-4EBF-9943-A535B0A315C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C5EA157-D925-401A-B80C-3A0D480D4C9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3455B86-110D-4007-AAA2-1DFC0278AD0D}">
      <dgm:prSet phldrT="[Текст]"/>
      <dgm:spPr/>
      <dgm:t>
        <a:bodyPr/>
        <a:lstStyle/>
        <a:p>
          <a:r>
            <a:rPr lang="ru-RU" dirty="0"/>
            <a:t>В репортаже повествование ведется от первого лица</a:t>
          </a:r>
        </a:p>
      </dgm:t>
    </dgm:pt>
    <dgm:pt modelId="{9E09F586-81C6-4F30-BA86-B658A9971772}" type="parTrans" cxnId="{3808A333-F2B2-4147-8F96-E304CE8E7E0C}">
      <dgm:prSet/>
      <dgm:spPr/>
      <dgm:t>
        <a:bodyPr/>
        <a:lstStyle/>
        <a:p>
          <a:endParaRPr lang="ru-RU"/>
        </a:p>
      </dgm:t>
    </dgm:pt>
    <dgm:pt modelId="{E309B697-8335-4DF7-AAC2-043B02EAD6E9}" type="sibTrans" cxnId="{3808A333-F2B2-4147-8F96-E304CE8E7E0C}">
      <dgm:prSet/>
      <dgm:spPr/>
      <dgm:t>
        <a:bodyPr/>
        <a:lstStyle/>
        <a:p>
          <a:endParaRPr lang="ru-RU"/>
        </a:p>
      </dgm:t>
    </dgm:pt>
    <dgm:pt modelId="{D46BB0B2-4570-487D-80CF-4B022D0F8832}">
      <dgm:prSet phldrT="[Текст]"/>
      <dgm:spPr/>
      <dgm:t>
        <a:bodyPr/>
        <a:lstStyle/>
        <a:p>
          <a:r>
            <a:rPr lang="ru-RU" dirty="0"/>
            <a:t>Автор создает эффект присутствия, описывая место событий, давая характеристику действующим лицам, подробно описывая их действия, диалоги, включая элементы интервью</a:t>
          </a:r>
        </a:p>
      </dgm:t>
    </dgm:pt>
    <dgm:pt modelId="{E84273F3-784D-411E-B2D1-4C011ED6F284}" type="parTrans" cxnId="{BEDAAF1D-6750-4F43-8E29-2B404153D236}">
      <dgm:prSet/>
      <dgm:spPr/>
      <dgm:t>
        <a:bodyPr/>
        <a:lstStyle/>
        <a:p>
          <a:endParaRPr lang="ru-RU"/>
        </a:p>
      </dgm:t>
    </dgm:pt>
    <dgm:pt modelId="{8300602C-F661-4BC7-9E10-8E3D717F6C4F}" type="sibTrans" cxnId="{BEDAAF1D-6750-4F43-8E29-2B404153D236}">
      <dgm:prSet/>
      <dgm:spPr/>
      <dgm:t>
        <a:bodyPr/>
        <a:lstStyle/>
        <a:p>
          <a:endParaRPr lang="ru-RU"/>
        </a:p>
      </dgm:t>
    </dgm:pt>
    <dgm:pt modelId="{1C824177-5162-4A24-98E0-DA9160079131}">
      <dgm:prSet phldrT="[Текст]"/>
      <dgm:spPr/>
      <dgm:t>
        <a:bodyPr/>
        <a:lstStyle/>
        <a:p>
          <a:r>
            <a:rPr lang="ru-RU" dirty="0"/>
            <a:t>Журналист говорит о том, что видит, в чем участвует, передавая свои эмоции, впечатления</a:t>
          </a:r>
        </a:p>
      </dgm:t>
    </dgm:pt>
    <dgm:pt modelId="{705CE05C-9C5C-489B-BB85-6F86C290C6A9}" type="parTrans" cxnId="{88E613EB-296E-49EE-AF20-1C70DCA65F43}">
      <dgm:prSet/>
      <dgm:spPr/>
      <dgm:t>
        <a:bodyPr/>
        <a:lstStyle/>
        <a:p>
          <a:endParaRPr lang="ru-RU"/>
        </a:p>
      </dgm:t>
    </dgm:pt>
    <dgm:pt modelId="{624A6BF8-5E00-4ED4-B282-8173DE716A51}" type="sibTrans" cxnId="{88E613EB-296E-49EE-AF20-1C70DCA65F43}">
      <dgm:prSet/>
      <dgm:spPr/>
      <dgm:t>
        <a:bodyPr/>
        <a:lstStyle/>
        <a:p>
          <a:endParaRPr lang="ru-RU"/>
        </a:p>
      </dgm:t>
    </dgm:pt>
    <dgm:pt modelId="{1AEE1D5D-561F-4EB4-B6B2-F122EDCA5A83}">
      <dgm:prSet phldrT="[Текст]"/>
      <dgm:spPr/>
      <dgm:t>
        <a:bodyPr/>
        <a:lstStyle/>
        <a:p>
          <a:r>
            <a:rPr lang="ru-RU" dirty="0"/>
            <a:t>Репортаж соединяет в себе документальную точность в описании событий с яркой </a:t>
          </a:r>
          <a:r>
            <a:rPr lang="ru-RU" dirty="0" err="1"/>
            <a:t>оценочностью</a:t>
          </a:r>
          <a:endParaRPr lang="ru-RU" dirty="0"/>
        </a:p>
      </dgm:t>
    </dgm:pt>
    <dgm:pt modelId="{3FFDB17C-3218-4FB1-8570-53B7277D065A}" type="parTrans" cxnId="{CAA0110A-F607-4742-AC33-BE26D0620FAB}">
      <dgm:prSet/>
      <dgm:spPr/>
      <dgm:t>
        <a:bodyPr/>
        <a:lstStyle/>
        <a:p>
          <a:endParaRPr lang="ru-RU"/>
        </a:p>
      </dgm:t>
    </dgm:pt>
    <dgm:pt modelId="{0E8AD07B-DAA4-49EC-BD51-41205812CA8F}" type="sibTrans" cxnId="{CAA0110A-F607-4742-AC33-BE26D0620FAB}">
      <dgm:prSet/>
      <dgm:spPr/>
      <dgm:t>
        <a:bodyPr/>
        <a:lstStyle/>
        <a:p>
          <a:endParaRPr lang="ru-RU"/>
        </a:p>
      </dgm:t>
    </dgm:pt>
    <dgm:pt modelId="{8F26AFCF-BD25-466C-89F7-B67C6429DDC8}">
      <dgm:prSet phldrT="[Текст]"/>
      <dgm:spPr/>
      <dgm:t>
        <a:bodyPr/>
        <a:lstStyle/>
        <a:p>
          <a:r>
            <a:rPr lang="ru-RU" dirty="0"/>
            <a:t>Конечно, автор может оригинально преподносить информацию, демонстрируя собственную манеру письма</a:t>
          </a:r>
        </a:p>
      </dgm:t>
    </dgm:pt>
    <dgm:pt modelId="{54E06605-9AA7-42D7-8987-C42438579A5A}" type="parTrans" cxnId="{5BE223C9-94EC-48F8-9356-46050BC99852}">
      <dgm:prSet/>
      <dgm:spPr/>
      <dgm:t>
        <a:bodyPr/>
        <a:lstStyle/>
        <a:p>
          <a:endParaRPr lang="ru-RU"/>
        </a:p>
      </dgm:t>
    </dgm:pt>
    <dgm:pt modelId="{FADC7BB9-72DD-4299-9A01-BB80815A9DAB}" type="sibTrans" cxnId="{5BE223C9-94EC-48F8-9356-46050BC99852}">
      <dgm:prSet/>
      <dgm:spPr/>
      <dgm:t>
        <a:bodyPr/>
        <a:lstStyle/>
        <a:p>
          <a:endParaRPr lang="ru-RU"/>
        </a:p>
      </dgm:t>
    </dgm:pt>
    <dgm:pt modelId="{3BC732BA-AAB5-4054-BF5E-58F825A9FD8D}">
      <dgm:prSet phldrT="[Текст]"/>
      <dgm:spPr/>
      <dgm:t>
        <a:bodyPr/>
        <a:lstStyle/>
        <a:p>
          <a:r>
            <a:rPr lang="ru-RU" dirty="0"/>
            <a:t>Репортаж должен быть ярким, актуальным, динамичным</a:t>
          </a:r>
        </a:p>
      </dgm:t>
    </dgm:pt>
    <dgm:pt modelId="{B2C22670-0F04-4E90-B5C6-E85F1E8B72ED}" type="parTrans" cxnId="{25412933-2DF7-4BDE-8181-8248876DB27D}">
      <dgm:prSet/>
      <dgm:spPr/>
      <dgm:t>
        <a:bodyPr/>
        <a:lstStyle/>
        <a:p>
          <a:endParaRPr lang="ru-RU"/>
        </a:p>
      </dgm:t>
    </dgm:pt>
    <dgm:pt modelId="{E0BB7136-9EB1-4AB8-91EA-6A1A619E48ED}" type="sibTrans" cxnId="{25412933-2DF7-4BDE-8181-8248876DB27D}">
      <dgm:prSet/>
      <dgm:spPr/>
      <dgm:t>
        <a:bodyPr/>
        <a:lstStyle/>
        <a:p>
          <a:endParaRPr lang="ru-RU"/>
        </a:p>
      </dgm:t>
    </dgm:pt>
    <dgm:pt modelId="{D0D97DCF-074A-4571-94B1-2F82A70C0431}" type="pres">
      <dgm:prSet presAssocID="{BC5EA157-D925-401A-B80C-3A0D480D4C9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3BA9414-1432-4EB8-BB62-029D480AA817}" type="pres">
      <dgm:prSet presAssocID="{BC5EA157-D925-401A-B80C-3A0D480D4C98}" presName="Name1" presStyleCnt="0"/>
      <dgm:spPr/>
    </dgm:pt>
    <dgm:pt modelId="{6EDDF806-3A30-4E35-9502-B094999A71F6}" type="pres">
      <dgm:prSet presAssocID="{BC5EA157-D925-401A-B80C-3A0D480D4C98}" presName="cycle" presStyleCnt="0"/>
      <dgm:spPr/>
    </dgm:pt>
    <dgm:pt modelId="{348CCB84-D2CF-43F9-9BA8-EC50051196C2}" type="pres">
      <dgm:prSet presAssocID="{BC5EA157-D925-401A-B80C-3A0D480D4C98}" presName="srcNode" presStyleLbl="node1" presStyleIdx="0" presStyleCnt="6"/>
      <dgm:spPr/>
    </dgm:pt>
    <dgm:pt modelId="{83DC90BD-F999-4BE4-9F07-E3E9AB0D8BE1}" type="pres">
      <dgm:prSet presAssocID="{BC5EA157-D925-401A-B80C-3A0D480D4C98}" presName="conn" presStyleLbl="parChTrans1D2" presStyleIdx="0" presStyleCnt="1"/>
      <dgm:spPr/>
      <dgm:t>
        <a:bodyPr/>
        <a:lstStyle/>
        <a:p>
          <a:endParaRPr lang="ru-RU"/>
        </a:p>
      </dgm:t>
    </dgm:pt>
    <dgm:pt modelId="{2756A37A-5D64-48BD-921D-B52726ECCD05}" type="pres">
      <dgm:prSet presAssocID="{BC5EA157-D925-401A-B80C-3A0D480D4C98}" presName="extraNode" presStyleLbl="node1" presStyleIdx="0" presStyleCnt="6"/>
      <dgm:spPr/>
    </dgm:pt>
    <dgm:pt modelId="{A0C04D6F-E397-45DD-BA3C-5BEFE120CA2F}" type="pres">
      <dgm:prSet presAssocID="{BC5EA157-D925-401A-B80C-3A0D480D4C98}" presName="dstNode" presStyleLbl="node1" presStyleIdx="0" presStyleCnt="6"/>
      <dgm:spPr/>
    </dgm:pt>
    <dgm:pt modelId="{70B7ADF9-5851-45CA-8D99-579E4443DC54}" type="pres">
      <dgm:prSet presAssocID="{53455B86-110D-4007-AAA2-1DFC0278AD0D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3C61A-A854-46DC-B2A8-D5079DB4FAA6}" type="pres">
      <dgm:prSet presAssocID="{53455B86-110D-4007-AAA2-1DFC0278AD0D}" presName="accent_1" presStyleCnt="0"/>
      <dgm:spPr/>
    </dgm:pt>
    <dgm:pt modelId="{E83B013C-7325-4B69-9071-207197771F26}" type="pres">
      <dgm:prSet presAssocID="{53455B86-110D-4007-AAA2-1DFC0278AD0D}" presName="accentRepeatNode" presStyleLbl="solidFgAcc1" presStyleIdx="0" presStyleCnt="6"/>
      <dgm:spPr/>
    </dgm:pt>
    <dgm:pt modelId="{E5ECD900-176F-482D-A869-94315CA5FBC9}" type="pres">
      <dgm:prSet presAssocID="{D46BB0B2-4570-487D-80CF-4B022D0F883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60C3A-7327-4C7E-8CFB-70A67B3093D9}" type="pres">
      <dgm:prSet presAssocID="{D46BB0B2-4570-487D-80CF-4B022D0F8832}" presName="accent_2" presStyleCnt="0"/>
      <dgm:spPr/>
    </dgm:pt>
    <dgm:pt modelId="{9632FD02-5079-40E8-9E5B-1732D3D3B48A}" type="pres">
      <dgm:prSet presAssocID="{D46BB0B2-4570-487D-80CF-4B022D0F8832}" presName="accentRepeatNode" presStyleLbl="solidFgAcc1" presStyleIdx="1" presStyleCnt="6"/>
      <dgm:spPr/>
    </dgm:pt>
    <dgm:pt modelId="{890C395C-F822-47AD-B39D-69EF7FA4D703}" type="pres">
      <dgm:prSet presAssocID="{1C824177-5162-4A24-98E0-DA9160079131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0C0EC-4B23-426A-A650-742E76DAB1EC}" type="pres">
      <dgm:prSet presAssocID="{1C824177-5162-4A24-98E0-DA9160079131}" presName="accent_3" presStyleCnt="0"/>
      <dgm:spPr/>
    </dgm:pt>
    <dgm:pt modelId="{96CB220A-C38A-42B0-9A6C-E40369A506B5}" type="pres">
      <dgm:prSet presAssocID="{1C824177-5162-4A24-98E0-DA9160079131}" presName="accentRepeatNode" presStyleLbl="solidFgAcc1" presStyleIdx="2" presStyleCnt="6"/>
      <dgm:spPr/>
    </dgm:pt>
    <dgm:pt modelId="{DD940F5E-F50B-496C-9F08-F0152CDA71BD}" type="pres">
      <dgm:prSet presAssocID="{1AEE1D5D-561F-4EB4-B6B2-F122EDCA5A83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C67F6-4F3B-4D39-B842-41502D3ECB5A}" type="pres">
      <dgm:prSet presAssocID="{1AEE1D5D-561F-4EB4-B6B2-F122EDCA5A83}" presName="accent_4" presStyleCnt="0"/>
      <dgm:spPr/>
    </dgm:pt>
    <dgm:pt modelId="{BF4676D5-CBA7-45EE-AC9A-6439E322A143}" type="pres">
      <dgm:prSet presAssocID="{1AEE1D5D-561F-4EB4-B6B2-F122EDCA5A83}" presName="accentRepeatNode" presStyleLbl="solidFgAcc1" presStyleIdx="3" presStyleCnt="6"/>
      <dgm:spPr/>
    </dgm:pt>
    <dgm:pt modelId="{5BE4E20B-AAAA-44A6-8563-E74EABBC2BD4}" type="pres">
      <dgm:prSet presAssocID="{8F26AFCF-BD25-466C-89F7-B67C6429DDC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4808A8-FC6B-4623-8777-F30D237DEB3F}" type="pres">
      <dgm:prSet presAssocID="{8F26AFCF-BD25-466C-89F7-B67C6429DDC8}" presName="accent_5" presStyleCnt="0"/>
      <dgm:spPr/>
    </dgm:pt>
    <dgm:pt modelId="{D16FB4A5-A919-4CE8-B8C9-A1B07E4E3521}" type="pres">
      <dgm:prSet presAssocID="{8F26AFCF-BD25-466C-89F7-B67C6429DDC8}" presName="accentRepeatNode" presStyleLbl="solidFgAcc1" presStyleIdx="4" presStyleCnt="6"/>
      <dgm:spPr/>
    </dgm:pt>
    <dgm:pt modelId="{41223DE9-23CA-4AAF-99B5-9E4F9BA50D52}" type="pres">
      <dgm:prSet presAssocID="{3BC732BA-AAB5-4054-BF5E-58F825A9FD8D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29CD6-18B2-4585-A290-70D7FD74DBD4}" type="pres">
      <dgm:prSet presAssocID="{3BC732BA-AAB5-4054-BF5E-58F825A9FD8D}" presName="accent_6" presStyleCnt="0"/>
      <dgm:spPr/>
    </dgm:pt>
    <dgm:pt modelId="{034C3108-B38D-47CA-89F4-2F2ED033A742}" type="pres">
      <dgm:prSet presAssocID="{3BC732BA-AAB5-4054-BF5E-58F825A9FD8D}" presName="accentRepeatNode" presStyleLbl="solidFgAcc1" presStyleIdx="5" presStyleCnt="6"/>
      <dgm:spPr/>
    </dgm:pt>
  </dgm:ptLst>
  <dgm:cxnLst>
    <dgm:cxn modelId="{5BE223C9-94EC-48F8-9356-46050BC99852}" srcId="{BC5EA157-D925-401A-B80C-3A0D480D4C98}" destId="{8F26AFCF-BD25-466C-89F7-B67C6429DDC8}" srcOrd="4" destOrd="0" parTransId="{54E06605-9AA7-42D7-8987-C42438579A5A}" sibTransId="{FADC7BB9-72DD-4299-9A01-BB80815A9DAB}"/>
    <dgm:cxn modelId="{80E04A75-4367-4CB7-8267-A471ABD8E387}" type="presOf" srcId="{3BC732BA-AAB5-4054-BF5E-58F825A9FD8D}" destId="{41223DE9-23CA-4AAF-99B5-9E4F9BA50D52}" srcOrd="0" destOrd="0" presId="urn:microsoft.com/office/officeart/2008/layout/VerticalCurvedList"/>
    <dgm:cxn modelId="{94AFF27C-1973-456E-96FA-FEB94F04EECD}" type="presOf" srcId="{1AEE1D5D-561F-4EB4-B6B2-F122EDCA5A83}" destId="{DD940F5E-F50B-496C-9F08-F0152CDA71BD}" srcOrd="0" destOrd="0" presId="urn:microsoft.com/office/officeart/2008/layout/VerticalCurvedList"/>
    <dgm:cxn modelId="{25412933-2DF7-4BDE-8181-8248876DB27D}" srcId="{BC5EA157-D925-401A-B80C-3A0D480D4C98}" destId="{3BC732BA-AAB5-4054-BF5E-58F825A9FD8D}" srcOrd="5" destOrd="0" parTransId="{B2C22670-0F04-4E90-B5C6-E85F1E8B72ED}" sibTransId="{E0BB7136-9EB1-4AB8-91EA-6A1A619E48ED}"/>
    <dgm:cxn modelId="{5CA6473D-79A0-4690-9553-00C123009BCA}" type="presOf" srcId="{1C824177-5162-4A24-98E0-DA9160079131}" destId="{890C395C-F822-47AD-B39D-69EF7FA4D703}" srcOrd="0" destOrd="0" presId="urn:microsoft.com/office/officeart/2008/layout/VerticalCurvedList"/>
    <dgm:cxn modelId="{BEDAAF1D-6750-4F43-8E29-2B404153D236}" srcId="{BC5EA157-D925-401A-B80C-3A0D480D4C98}" destId="{D46BB0B2-4570-487D-80CF-4B022D0F8832}" srcOrd="1" destOrd="0" parTransId="{E84273F3-784D-411E-B2D1-4C011ED6F284}" sibTransId="{8300602C-F661-4BC7-9E10-8E3D717F6C4F}"/>
    <dgm:cxn modelId="{84896AE5-6DBE-4B71-B58E-6BAF521ECC74}" type="presOf" srcId="{BC5EA157-D925-401A-B80C-3A0D480D4C98}" destId="{D0D97DCF-074A-4571-94B1-2F82A70C0431}" srcOrd="0" destOrd="0" presId="urn:microsoft.com/office/officeart/2008/layout/VerticalCurvedList"/>
    <dgm:cxn modelId="{1E744A27-E16B-44C4-88A9-46A62D75E1CC}" type="presOf" srcId="{D46BB0B2-4570-487D-80CF-4B022D0F8832}" destId="{E5ECD900-176F-482D-A869-94315CA5FBC9}" srcOrd="0" destOrd="0" presId="urn:microsoft.com/office/officeart/2008/layout/VerticalCurvedList"/>
    <dgm:cxn modelId="{88E613EB-296E-49EE-AF20-1C70DCA65F43}" srcId="{BC5EA157-D925-401A-B80C-3A0D480D4C98}" destId="{1C824177-5162-4A24-98E0-DA9160079131}" srcOrd="2" destOrd="0" parTransId="{705CE05C-9C5C-489B-BB85-6F86C290C6A9}" sibTransId="{624A6BF8-5E00-4ED4-B282-8173DE716A51}"/>
    <dgm:cxn modelId="{CAA0110A-F607-4742-AC33-BE26D0620FAB}" srcId="{BC5EA157-D925-401A-B80C-3A0D480D4C98}" destId="{1AEE1D5D-561F-4EB4-B6B2-F122EDCA5A83}" srcOrd="3" destOrd="0" parTransId="{3FFDB17C-3218-4FB1-8570-53B7277D065A}" sibTransId="{0E8AD07B-DAA4-49EC-BD51-41205812CA8F}"/>
    <dgm:cxn modelId="{72CEEFD9-510E-43E4-949B-6D48C6325261}" type="presOf" srcId="{53455B86-110D-4007-AAA2-1DFC0278AD0D}" destId="{70B7ADF9-5851-45CA-8D99-579E4443DC54}" srcOrd="0" destOrd="0" presId="urn:microsoft.com/office/officeart/2008/layout/VerticalCurvedList"/>
    <dgm:cxn modelId="{40CF6561-406C-4891-975B-9E19759C6E63}" type="presOf" srcId="{E309B697-8335-4DF7-AAC2-043B02EAD6E9}" destId="{83DC90BD-F999-4BE4-9F07-E3E9AB0D8BE1}" srcOrd="0" destOrd="0" presId="urn:microsoft.com/office/officeart/2008/layout/VerticalCurvedList"/>
    <dgm:cxn modelId="{3808A333-F2B2-4147-8F96-E304CE8E7E0C}" srcId="{BC5EA157-D925-401A-B80C-3A0D480D4C98}" destId="{53455B86-110D-4007-AAA2-1DFC0278AD0D}" srcOrd="0" destOrd="0" parTransId="{9E09F586-81C6-4F30-BA86-B658A9971772}" sibTransId="{E309B697-8335-4DF7-AAC2-043B02EAD6E9}"/>
    <dgm:cxn modelId="{7918820D-5F4C-48EE-A74A-F8FEFABB3555}" type="presOf" srcId="{8F26AFCF-BD25-466C-89F7-B67C6429DDC8}" destId="{5BE4E20B-AAAA-44A6-8563-E74EABBC2BD4}" srcOrd="0" destOrd="0" presId="urn:microsoft.com/office/officeart/2008/layout/VerticalCurvedList"/>
    <dgm:cxn modelId="{0D0439E2-3623-407F-BCC2-87081536B114}" type="presParOf" srcId="{D0D97DCF-074A-4571-94B1-2F82A70C0431}" destId="{73BA9414-1432-4EB8-BB62-029D480AA817}" srcOrd="0" destOrd="0" presId="urn:microsoft.com/office/officeart/2008/layout/VerticalCurvedList"/>
    <dgm:cxn modelId="{FC6B65EA-548D-4FB8-9561-25F4E65B19BD}" type="presParOf" srcId="{73BA9414-1432-4EB8-BB62-029D480AA817}" destId="{6EDDF806-3A30-4E35-9502-B094999A71F6}" srcOrd="0" destOrd="0" presId="urn:microsoft.com/office/officeart/2008/layout/VerticalCurvedList"/>
    <dgm:cxn modelId="{A56F91B5-96A0-4FBE-ADCD-5106F7ED5CAC}" type="presParOf" srcId="{6EDDF806-3A30-4E35-9502-B094999A71F6}" destId="{348CCB84-D2CF-43F9-9BA8-EC50051196C2}" srcOrd="0" destOrd="0" presId="urn:microsoft.com/office/officeart/2008/layout/VerticalCurvedList"/>
    <dgm:cxn modelId="{D0316A9B-7D1A-4437-90C1-64475FBBA836}" type="presParOf" srcId="{6EDDF806-3A30-4E35-9502-B094999A71F6}" destId="{83DC90BD-F999-4BE4-9F07-E3E9AB0D8BE1}" srcOrd="1" destOrd="0" presId="urn:microsoft.com/office/officeart/2008/layout/VerticalCurvedList"/>
    <dgm:cxn modelId="{B82CEFA9-307C-482E-9866-0B1E03C3050D}" type="presParOf" srcId="{6EDDF806-3A30-4E35-9502-B094999A71F6}" destId="{2756A37A-5D64-48BD-921D-B52726ECCD05}" srcOrd="2" destOrd="0" presId="urn:microsoft.com/office/officeart/2008/layout/VerticalCurvedList"/>
    <dgm:cxn modelId="{4AE7A643-47FD-4D4E-9398-4B94BF6B7481}" type="presParOf" srcId="{6EDDF806-3A30-4E35-9502-B094999A71F6}" destId="{A0C04D6F-E397-45DD-BA3C-5BEFE120CA2F}" srcOrd="3" destOrd="0" presId="urn:microsoft.com/office/officeart/2008/layout/VerticalCurvedList"/>
    <dgm:cxn modelId="{8D08D0CA-F472-4491-9287-FD42AD37E0D8}" type="presParOf" srcId="{73BA9414-1432-4EB8-BB62-029D480AA817}" destId="{70B7ADF9-5851-45CA-8D99-579E4443DC54}" srcOrd="1" destOrd="0" presId="urn:microsoft.com/office/officeart/2008/layout/VerticalCurvedList"/>
    <dgm:cxn modelId="{BCD7791B-457E-4AD5-B85E-EBA250B518F7}" type="presParOf" srcId="{73BA9414-1432-4EB8-BB62-029D480AA817}" destId="{AC93C61A-A854-46DC-B2A8-D5079DB4FAA6}" srcOrd="2" destOrd="0" presId="urn:microsoft.com/office/officeart/2008/layout/VerticalCurvedList"/>
    <dgm:cxn modelId="{AA250878-CFC8-4C21-B66E-12718B17AA91}" type="presParOf" srcId="{AC93C61A-A854-46DC-B2A8-D5079DB4FAA6}" destId="{E83B013C-7325-4B69-9071-207197771F26}" srcOrd="0" destOrd="0" presId="urn:microsoft.com/office/officeart/2008/layout/VerticalCurvedList"/>
    <dgm:cxn modelId="{1546010A-2052-4A1F-A955-26DCE401D29E}" type="presParOf" srcId="{73BA9414-1432-4EB8-BB62-029D480AA817}" destId="{E5ECD900-176F-482D-A869-94315CA5FBC9}" srcOrd="3" destOrd="0" presId="urn:microsoft.com/office/officeart/2008/layout/VerticalCurvedList"/>
    <dgm:cxn modelId="{8CF5D9F9-BC7A-4C0B-AC6E-9D25F763EE3B}" type="presParOf" srcId="{73BA9414-1432-4EB8-BB62-029D480AA817}" destId="{D2160C3A-7327-4C7E-8CFB-70A67B3093D9}" srcOrd="4" destOrd="0" presId="urn:microsoft.com/office/officeart/2008/layout/VerticalCurvedList"/>
    <dgm:cxn modelId="{C8F332E8-99B9-4922-88E0-084BE0E70585}" type="presParOf" srcId="{D2160C3A-7327-4C7E-8CFB-70A67B3093D9}" destId="{9632FD02-5079-40E8-9E5B-1732D3D3B48A}" srcOrd="0" destOrd="0" presId="urn:microsoft.com/office/officeart/2008/layout/VerticalCurvedList"/>
    <dgm:cxn modelId="{2E17354B-6BFE-42B6-933C-B41D21BAD61E}" type="presParOf" srcId="{73BA9414-1432-4EB8-BB62-029D480AA817}" destId="{890C395C-F822-47AD-B39D-69EF7FA4D703}" srcOrd="5" destOrd="0" presId="urn:microsoft.com/office/officeart/2008/layout/VerticalCurvedList"/>
    <dgm:cxn modelId="{BBF14ECE-4B06-48B2-9DE2-10F2A58DD62A}" type="presParOf" srcId="{73BA9414-1432-4EB8-BB62-029D480AA817}" destId="{7C90C0EC-4B23-426A-A650-742E76DAB1EC}" srcOrd="6" destOrd="0" presId="urn:microsoft.com/office/officeart/2008/layout/VerticalCurvedList"/>
    <dgm:cxn modelId="{747C2AE4-1E1A-4220-B84C-871FDD1C8859}" type="presParOf" srcId="{7C90C0EC-4B23-426A-A650-742E76DAB1EC}" destId="{96CB220A-C38A-42B0-9A6C-E40369A506B5}" srcOrd="0" destOrd="0" presId="urn:microsoft.com/office/officeart/2008/layout/VerticalCurvedList"/>
    <dgm:cxn modelId="{641F9CFA-F532-40A7-95D8-B76FBB5D8D49}" type="presParOf" srcId="{73BA9414-1432-4EB8-BB62-029D480AA817}" destId="{DD940F5E-F50B-496C-9F08-F0152CDA71BD}" srcOrd="7" destOrd="0" presId="urn:microsoft.com/office/officeart/2008/layout/VerticalCurvedList"/>
    <dgm:cxn modelId="{9B367FB5-450E-449F-BBB6-D423560969B0}" type="presParOf" srcId="{73BA9414-1432-4EB8-BB62-029D480AA817}" destId="{BD4C67F6-4F3B-4D39-B842-41502D3ECB5A}" srcOrd="8" destOrd="0" presId="urn:microsoft.com/office/officeart/2008/layout/VerticalCurvedList"/>
    <dgm:cxn modelId="{52BB437E-2CF4-4874-83B0-2357455DC096}" type="presParOf" srcId="{BD4C67F6-4F3B-4D39-B842-41502D3ECB5A}" destId="{BF4676D5-CBA7-45EE-AC9A-6439E322A143}" srcOrd="0" destOrd="0" presId="urn:microsoft.com/office/officeart/2008/layout/VerticalCurvedList"/>
    <dgm:cxn modelId="{01A91B91-907B-4DFE-9225-408A3C620A88}" type="presParOf" srcId="{73BA9414-1432-4EB8-BB62-029D480AA817}" destId="{5BE4E20B-AAAA-44A6-8563-E74EABBC2BD4}" srcOrd="9" destOrd="0" presId="urn:microsoft.com/office/officeart/2008/layout/VerticalCurvedList"/>
    <dgm:cxn modelId="{9B3380E5-28AF-4774-898E-941F9C712CD1}" type="presParOf" srcId="{73BA9414-1432-4EB8-BB62-029D480AA817}" destId="{7C4808A8-FC6B-4623-8777-F30D237DEB3F}" srcOrd="10" destOrd="0" presId="urn:microsoft.com/office/officeart/2008/layout/VerticalCurvedList"/>
    <dgm:cxn modelId="{FCA9AAB0-E105-4B3B-8A83-0A58FABBA1C5}" type="presParOf" srcId="{7C4808A8-FC6B-4623-8777-F30D237DEB3F}" destId="{D16FB4A5-A919-4CE8-B8C9-A1B07E4E3521}" srcOrd="0" destOrd="0" presId="urn:microsoft.com/office/officeart/2008/layout/VerticalCurvedList"/>
    <dgm:cxn modelId="{A0A1A63E-E022-4C2E-96CD-943661E7CE3B}" type="presParOf" srcId="{73BA9414-1432-4EB8-BB62-029D480AA817}" destId="{41223DE9-23CA-4AAF-99B5-9E4F9BA50D52}" srcOrd="11" destOrd="0" presId="urn:microsoft.com/office/officeart/2008/layout/VerticalCurvedList"/>
    <dgm:cxn modelId="{97EB01B0-FA72-48D1-97B6-344EC736381F}" type="presParOf" srcId="{73BA9414-1432-4EB8-BB62-029D480AA817}" destId="{FDD29CD6-18B2-4585-A290-70D7FD74DBD4}" srcOrd="12" destOrd="0" presId="urn:microsoft.com/office/officeart/2008/layout/VerticalCurvedList"/>
    <dgm:cxn modelId="{944A70D7-7F69-4F42-B92D-DC0CEC009CCB}" type="presParOf" srcId="{FDD29CD6-18B2-4585-A290-70D7FD74DBD4}" destId="{034C3108-B38D-47CA-89F4-2F2ED033A7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C46162F-BC03-4C0E-9561-C9BD89F23ABC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FEA89A7-D16C-4D99-8634-CF57B91E33DF}">
      <dgm:prSet phldrT="[Текст]" custT="1"/>
      <dgm:spPr/>
      <dgm:t>
        <a:bodyPr/>
        <a:lstStyle/>
        <a:p>
          <a:r>
            <a:rPr lang="ru-RU" sz="2400" b="1" dirty="0"/>
            <a:t>ЗАЧИН / ВСТУПЛЕНИЕ</a:t>
          </a:r>
        </a:p>
      </dgm:t>
    </dgm:pt>
    <dgm:pt modelId="{B6BB0C3E-4C3A-4444-A448-85F5C66DBA9A}" type="parTrans" cxnId="{6E3BD3D5-891D-45DE-B7BD-8F3C66F04F09}">
      <dgm:prSet/>
      <dgm:spPr/>
      <dgm:t>
        <a:bodyPr/>
        <a:lstStyle/>
        <a:p>
          <a:endParaRPr lang="ru-RU"/>
        </a:p>
      </dgm:t>
    </dgm:pt>
    <dgm:pt modelId="{D3770929-F2F5-44F8-BCA1-8545D8A2EFBE}" type="sibTrans" cxnId="{6E3BD3D5-891D-45DE-B7BD-8F3C66F04F09}">
      <dgm:prSet/>
      <dgm:spPr/>
      <dgm:t>
        <a:bodyPr/>
        <a:lstStyle/>
        <a:p>
          <a:endParaRPr lang="ru-RU"/>
        </a:p>
      </dgm:t>
    </dgm:pt>
    <dgm:pt modelId="{02023B06-9193-44EA-90A3-1685A59955D5}">
      <dgm:prSet phldrT="[Текст]" custT="1"/>
      <dgm:spPr/>
      <dgm:t>
        <a:bodyPr/>
        <a:lstStyle/>
        <a:p>
          <a:r>
            <a:rPr lang="ru-RU" sz="1600" dirty="0"/>
            <a:t>Обосновывается тема статьи, называется</a:t>
          </a:r>
        </a:p>
      </dgm:t>
    </dgm:pt>
    <dgm:pt modelId="{0BC753BA-6C31-4F3D-B404-EAEEE09B7EEE}" type="parTrans" cxnId="{969D2FA4-8E36-47C0-B933-078ACF049D4D}">
      <dgm:prSet/>
      <dgm:spPr/>
      <dgm:t>
        <a:bodyPr/>
        <a:lstStyle/>
        <a:p>
          <a:endParaRPr lang="ru-RU"/>
        </a:p>
      </dgm:t>
    </dgm:pt>
    <dgm:pt modelId="{6B65E029-8AB9-421D-8DB6-91A76A9CA9D0}" type="sibTrans" cxnId="{969D2FA4-8E36-47C0-B933-078ACF049D4D}">
      <dgm:prSet/>
      <dgm:spPr/>
      <dgm:t>
        <a:bodyPr/>
        <a:lstStyle/>
        <a:p>
          <a:endParaRPr lang="ru-RU"/>
        </a:p>
      </dgm:t>
    </dgm:pt>
    <dgm:pt modelId="{C24A5D87-C43E-4C4D-A969-D78D42DA5854}">
      <dgm:prSet phldrT="[Текст]" custT="1"/>
      <dgm:spPr/>
      <dgm:t>
        <a:bodyPr/>
        <a:lstStyle/>
        <a:p>
          <a:r>
            <a:rPr lang="ru-RU" sz="1600" dirty="0"/>
            <a:t>факт присутствия в конкретном месте</a:t>
          </a:r>
        </a:p>
      </dgm:t>
    </dgm:pt>
    <dgm:pt modelId="{953535EC-9CE3-45F5-9C66-7AC56E6687F7}" type="parTrans" cxnId="{EA6532A5-0A46-45F1-89FA-C4AF01007E6A}">
      <dgm:prSet/>
      <dgm:spPr/>
      <dgm:t>
        <a:bodyPr/>
        <a:lstStyle/>
        <a:p>
          <a:endParaRPr lang="ru-RU"/>
        </a:p>
      </dgm:t>
    </dgm:pt>
    <dgm:pt modelId="{5A1A35B5-42A8-4187-AB69-56F7D155B827}" type="sibTrans" cxnId="{EA6532A5-0A46-45F1-89FA-C4AF01007E6A}">
      <dgm:prSet/>
      <dgm:spPr/>
      <dgm:t>
        <a:bodyPr/>
        <a:lstStyle/>
        <a:p>
          <a:endParaRPr lang="ru-RU"/>
        </a:p>
      </dgm:t>
    </dgm:pt>
    <dgm:pt modelId="{9B55D4CF-6C8E-4056-B101-B536DDEB8F3E}">
      <dgm:prSet phldrT="[Текст]" custT="1"/>
      <dgm:spPr/>
      <dgm:t>
        <a:bodyPr/>
        <a:lstStyle/>
        <a:p>
          <a:r>
            <a:rPr lang="ru-RU" sz="2400" b="1" dirty="0"/>
            <a:t>ОСНОВНАЯ ЧАСТЬ</a:t>
          </a:r>
        </a:p>
      </dgm:t>
    </dgm:pt>
    <dgm:pt modelId="{77A03E38-C991-4E02-8673-1965050CD0C6}" type="parTrans" cxnId="{D3A76E81-34FD-4236-A80A-A8DCCA9F85D2}">
      <dgm:prSet/>
      <dgm:spPr/>
      <dgm:t>
        <a:bodyPr/>
        <a:lstStyle/>
        <a:p>
          <a:endParaRPr lang="ru-RU"/>
        </a:p>
      </dgm:t>
    </dgm:pt>
    <dgm:pt modelId="{3E5F1815-C371-4310-8944-A38005AC09AF}" type="sibTrans" cxnId="{D3A76E81-34FD-4236-A80A-A8DCCA9F85D2}">
      <dgm:prSet/>
      <dgm:spPr/>
      <dgm:t>
        <a:bodyPr/>
        <a:lstStyle/>
        <a:p>
          <a:endParaRPr lang="ru-RU"/>
        </a:p>
      </dgm:t>
    </dgm:pt>
    <dgm:pt modelId="{674227A5-A2FA-4104-8B61-0A872283D2F9}">
      <dgm:prSet phldrT="[Текст]" custT="1"/>
      <dgm:spPr/>
      <dgm:t>
        <a:bodyPr/>
        <a:lstStyle/>
        <a:p>
          <a:r>
            <a:rPr lang="ru-RU" sz="1600" dirty="0"/>
            <a:t>Описание места событий, собственно происходящих событий, внешности действующих лиц, их поступков, высказываний и др., </a:t>
          </a:r>
        </a:p>
      </dgm:t>
    </dgm:pt>
    <dgm:pt modelId="{A72541E7-40F1-4379-8A6A-46DA368E7823}" type="parTrans" cxnId="{A7C87F3E-1E90-4850-83CA-D7F3374BAC98}">
      <dgm:prSet/>
      <dgm:spPr/>
      <dgm:t>
        <a:bodyPr/>
        <a:lstStyle/>
        <a:p>
          <a:endParaRPr lang="ru-RU"/>
        </a:p>
      </dgm:t>
    </dgm:pt>
    <dgm:pt modelId="{D0025417-5C10-4CA1-815C-38BFB9B5C784}" type="sibTrans" cxnId="{A7C87F3E-1E90-4850-83CA-D7F3374BAC98}">
      <dgm:prSet/>
      <dgm:spPr/>
      <dgm:t>
        <a:bodyPr/>
        <a:lstStyle/>
        <a:p>
          <a:endParaRPr lang="ru-RU"/>
        </a:p>
      </dgm:t>
    </dgm:pt>
    <dgm:pt modelId="{09F1EBB1-6A91-42BD-8B2E-D94A975042AA}">
      <dgm:prSet phldrT="[Текст]" custT="1"/>
      <dgm:spPr/>
      <dgm:t>
        <a:bodyPr/>
        <a:lstStyle/>
        <a:p>
          <a:r>
            <a:rPr lang="ru-RU" sz="1600" dirty="0"/>
            <a:t>описание отношения журналиста к происходящему</a:t>
          </a:r>
        </a:p>
      </dgm:t>
    </dgm:pt>
    <dgm:pt modelId="{53F60BA1-B0A4-46AA-9EA1-6A05E83EB183}" type="parTrans" cxnId="{21444D2E-F576-4E9B-844B-1AC60815F83E}">
      <dgm:prSet/>
      <dgm:spPr/>
      <dgm:t>
        <a:bodyPr/>
        <a:lstStyle/>
        <a:p>
          <a:endParaRPr lang="ru-RU"/>
        </a:p>
      </dgm:t>
    </dgm:pt>
    <dgm:pt modelId="{AF7852FE-0885-44B8-B245-306CB78E10B6}" type="sibTrans" cxnId="{21444D2E-F576-4E9B-844B-1AC60815F83E}">
      <dgm:prSet/>
      <dgm:spPr/>
      <dgm:t>
        <a:bodyPr/>
        <a:lstStyle/>
        <a:p>
          <a:endParaRPr lang="ru-RU"/>
        </a:p>
      </dgm:t>
    </dgm:pt>
    <dgm:pt modelId="{4DEC4983-A8B6-4826-812B-0BCF0D389D5B}">
      <dgm:prSet phldrT="[Текст]" custT="1"/>
      <dgm:spPr/>
      <dgm:t>
        <a:bodyPr/>
        <a:lstStyle/>
        <a:p>
          <a:r>
            <a:rPr lang="ru-RU" sz="2400" b="1" dirty="0"/>
            <a:t>ЗАКЛЮЧИТЕЛЬНАЯ ЧАСТЬ</a:t>
          </a:r>
        </a:p>
      </dgm:t>
    </dgm:pt>
    <dgm:pt modelId="{CE9A0FAB-FBFC-450A-87E9-E000A9C0FD87}" type="parTrans" cxnId="{3F748E36-535C-4A41-B66C-7143B5CD3CA2}">
      <dgm:prSet/>
      <dgm:spPr/>
      <dgm:t>
        <a:bodyPr/>
        <a:lstStyle/>
        <a:p>
          <a:endParaRPr lang="ru-RU"/>
        </a:p>
      </dgm:t>
    </dgm:pt>
    <dgm:pt modelId="{EF2474B9-27CE-44E2-A638-BACF924E986B}" type="sibTrans" cxnId="{3F748E36-535C-4A41-B66C-7143B5CD3CA2}">
      <dgm:prSet/>
      <dgm:spPr/>
      <dgm:t>
        <a:bodyPr/>
        <a:lstStyle/>
        <a:p>
          <a:endParaRPr lang="ru-RU"/>
        </a:p>
      </dgm:t>
    </dgm:pt>
    <dgm:pt modelId="{3CB40D1B-23A1-45FF-AE13-D6AE99150498}">
      <dgm:prSet phldrT="[Текст]" custT="1"/>
      <dgm:spPr/>
      <dgm:t>
        <a:bodyPr/>
        <a:lstStyle/>
        <a:p>
          <a:r>
            <a:rPr lang="ru-RU" sz="1600" dirty="0"/>
            <a:t>Делается вывод, выражается общее мнение журналиста об описанных событиях, </a:t>
          </a:r>
        </a:p>
      </dgm:t>
    </dgm:pt>
    <dgm:pt modelId="{7C4F4C47-0FD8-429B-B3ED-BFC8A5FCA0A5}" type="parTrans" cxnId="{0712AEA5-DCBA-416E-91C3-2BF33E436828}">
      <dgm:prSet/>
      <dgm:spPr/>
      <dgm:t>
        <a:bodyPr/>
        <a:lstStyle/>
        <a:p>
          <a:endParaRPr lang="ru-RU"/>
        </a:p>
      </dgm:t>
    </dgm:pt>
    <dgm:pt modelId="{9B0BAD0F-A5D9-4C59-B5EF-0FE839E414D4}" type="sibTrans" cxnId="{0712AEA5-DCBA-416E-91C3-2BF33E436828}">
      <dgm:prSet/>
      <dgm:spPr/>
      <dgm:t>
        <a:bodyPr/>
        <a:lstStyle/>
        <a:p>
          <a:endParaRPr lang="ru-RU"/>
        </a:p>
      </dgm:t>
    </dgm:pt>
    <dgm:pt modelId="{CA6C0100-0BCA-40D1-B5FD-0A86A2404FCE}">
      <dgm:prSet phldrT="[Текст]" custT="1"/>
      <dgm:spPr/>
      <dgm:t>
        <a:bodyPr/>
        <a:lstStyle/>
        <a:p>
          <a:r>
            <a:rPr lang="ru-RU" sz="1600" dirty="0"/>
            <a:t>пожелание действующим лицам</a:t>
          </a:r>
        </a:p>
      </dgm:t>
    </dgm:pt>
    <dgm:pt modelId="{19E8A121-5A0F-4E59-B85F-C1A034E44A1C}" type="parTrans" cxnId="{C423FA92-CE61-4732-B3DF-4982F2F85971}">
      <dgm:prSet/>
      <dgm:spPr/>
      <dgm:t>
        <a:bodyPr/>
        <a:lstStyle/>
        <a:p>
          <a:endParaRPr lang="ru-RU"/>
        </a:p>
      </dgm:t>
    </dgm:pt>
    <dgm:pt modelId="{D0534310-75B9-44DA-861F-AA170B573331}" type="sibTrans" cxnId="{C423FA92-CE61-4732-B3DF-4982F2F85971}">
      <dgm:prSet/>
      <dgm:spPr/>
      <dgm:t>
        <a:bodyPr/>
        <a:lstStyle/>
        <a:p>
          <a:endParaRPr lang="ru-RU"/>
        </a:p>
      </dgm:t>
    </dgm:pt>
    <dgm:pt modelId="{BB11F5FA-05F7-4117-9BDB-CC8949471019}" type="pres">
      <dgm:prSet presAssocID="{AC46162F-BC03-4C0E-9561-C9BD89F23A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E64DE5-45AB-41E0-9E45-BA22948E14E6}" type="pres">
      <dgm:prSet presAssocID="{4DEC4983-A8B6-4826-812B-0BCF0D389D5B}" presName="boxAndChildren" presStyleCnt="0"/>
      <dgm:spPr/>
    </dgm:pt>
    <dgm:pt modelId="{22734CFD-FEF6-48B2-B2B6-4944BE83D902}" type="pres">
      <dgm:prSet presAssocID="{4DEC4983-A8B6-4826-812B-0BCF0D389D5B}" presName="parentTextBox" presStyleLbl="node1" presStyleIdx="0" presStyleCnt="3"/>
      <dgm:spPr/>
      <dgm:t>
        <a:bodyPr/>
        <a:lstStyle/>
        <a:p>
          <a:endParaRPr lang="ru-RU"/>
        </a:p>
      </dgm:t>
    </dgm:pt>
    <dgm:pt modelId="{3B66571B-AAE1-4572-A2E6-B86D5A683DEA}" type="pres">
      <dgm:prSet presAssocID="{4DEC4983-A8B6-4826-812B-0BCF0D389D5B}" presName="entireBox" presStyleLbl="node1" presStyleIdx="0" presStyleCnt="3"/>
      <dgm:spPr/>
      <dgm:t>
        <a:bodyPr/>
        <a:lstStyle/>
        <a:p>
          <a:endParaRPr lang="ru-RU"/>
        </a:p>
      </dgm:t>
    </dgm:pt>
    <dgm:pt modelId="{E10DEE1F-18C9-4D12-8434-34B4A50BB9C9}" type="pres">
      <dgm:prSet presAssocID="{4DEC4983-A8B6-4826-812B-0BCF0D389D5B}" presName="descendantBox" presStyleCnt="0"/>
      <dgm:spPr/>
    </dgm:pt>
    <dgm:pt modelId="{ACC55063-9001-42D5-BCF3-3D294EA57E80}" type="pres">
      <dgm:prSet presAssocID="{3CB40D1B-23A1-45FF-AE13-D6AE99150498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9B5585-99EE-468B-BE78-A6ECC1BE95FD}" type="pres">
      <dgm:prSet presAssocID="{CA6C0100-0BCA-40D1-B5FD-0A86A2404FCE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D314D-9F02-4525-99DF-5A547DED3B00}" type="pres">
      <dgm:prSet presAssocID="{3E5F1815-C371-4310-8944-A38005AC09AF}" presName="sp" presStyleCnt="0"/>
      <dgm:spPr/>
    </dgm:pt>
    <dgm:pt modelId="{14E6DFFA-8296-4E37-9754-96725DCD8882}" type="pres">
      <dgm:prSet presAssocID="{9B55D4CF-6C8E-4056-B101-B536DDEB8F3E}" presName="arrowAndChildren" presStyleCnt="0"/>
      <dgm:spPr/>
    </dgm:pt>
    <dgm:pt modelId="{A1FCAE85-9E19-4B3A-BDA7-FA5DEA5D23CC}" type="pres">
      <dgm:prSet presAssocID="{9B55D4CF-6C8E-4056-B101-B536DDEB8F3E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31A2B225-8B96-48E8-AAF2-92C96EF2084E}" type="pres">
      <dgm:prSet presAssocID="{9B55D4CF-6C8E-4056-B101-B536DDEB8F3E}" presName="arrow" presStyleLbl="node1" presStyleIdx="1" presStyleCnt="3"/>
      <dgm:spPr/>
      <dgm:t>
        <a:bodyPr/>
        <a:lstStyle/>
        <a:p>
          <a:endParaRPr lang="ru-RU"/>
        </a:p>
      </dgm:t>
    </dgm:pt>
    <dgm:pt modelId="{3C87F2E2-D31C-459E-A439-934301406E10}" type="pres">
      <dgm:prSet presAssocID="{9B55D4CF-6C8E-4056-B101-B536DDEB8F3E}" presName="descendantArrow" presStyleCnt="0"/>
      <dgm:spPr/>
    </dgm:pt>
    <dgm:pt modelId="{6C97357B-2F41-4F5F-AD51-FBD005B758AA}" type="pres">
      <dgm:prSet presAssocID="{674227A5-A2FA-4104-8B61-0A872283D2F9}" presName="childTextArrow" presStyleLbl="fgAccFollowNode1" presStyleIdx="2" presStyleCnt="6" custScaleY="142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D8E965-A1A9-40C2-94D7-C4B597775998}" type="pres">
      <dgm:prSet presAssocID="{09F1EBB1-6A91-42BD-8B2E-D94A975042AA}" presName="childTextArrow" presStyleLbl="fgAccFollowNode1" presStyleIdx="3" presStyleCnt="6" custScaleY="138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3A7BF1-D984-4838-A71E-6F46C1A5B577}" type="pres">
      <dgm:prSet presAssocID="{D3770929-F2F5-44F8-BCA1-8545D8A2EFBE}" presName="sp" presStyleCnt="0"/>
      <dgm:spPr/>
    </dgm:pt>
    <dgm:pt modelId="{3D2DAFC7-1C9A-4803-9C2C-BC3CEB3146D1}" type="pres">
      <dgm:prSet presAssocID="{0FEA89A7-D16C-4D99-8634-CF57B91E33DF}" presName="arrowAndChildren" presStyleCnt="0"/>
      <dgm:spPr/>
    </dgm:pt>
    <dgm:pt modelId="{24D440DF-C47F-4CC1-B3AF-33DDABAE21C8}" type="pres">
      <dgm:prSet presAssocID="{0FEA89A7-D16C-4D99-8634-CF57B91E33DF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2937FD6B-B405-423A-AFE1-8042CC792D64}" type="pres">
      <dgm:prSet presAssocID="{0FEA89A7-D16C-4D99-8634-CF57B91E33DF}" presName="arrow" presStyleLbl="node1" presStyleIdx="2" presStyleCnt="3"/>
      <dgm:spPr/>
      <dgm:t>
        <a:bodyPr/>
        <a:lstStyle/>
        <a:p>
          <a:endParaRPr lang="ru-RU"/>
        </a:p>
      </dgm:t>
    </dgm:pt>
    <dgm:pt modelId="{35428972-4A5E-41BC-9639-96465DA876C8}" type="pres">
      <dgm:prSet presAssocID="{0FEA89A7-D16C-4D99-8634-CF57B91E33DF}" presName="descendantArrow" presStyleCnt="0"/>
      <dgm:spPr/>
    </dgm:pt>
    <dgm:pt modelId="{B0AE52C9-5C94-42CA-9A60-376BDC33C9E4}" type="pres">
      <dgm:prSet presAssocID="{02023B06-9193-44EA-90A3-1685A59955D5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9425B-C3D4-4CD6-B5AD-EEF2920FCDFB}" type="pres">
      <dgm:prSet presAssocID="{C24A5D87-C43E-4C4D-A969-D78D42DA5854}" presName="childTextArrow" presStyleLbl="fgAccFollowNode1" presStyleIdx="5" presStyleCnt="6" custLinFactNeighborX="-15" custLinFactNeighborY="19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EBB555-7665-4D1F-A5D2-DE68AEA65322}" type="presOf" srcId="{674227A5-A2FA-4104-8B61-0A872283D2F9}" destId="{6C97357B-2F41-4F5F-AD51-FBD005B758AA}" srcOrd="0" destOrd="0" presId="urn:microsoft.com/office/officeart/2005/8/layout/process4"/>
    <dgm:cxn modelId="{A8001FD6-F183-4A6D-93F6-409D70315D05}" type="presOf" srcId="{0FEA89A7-D16C-4D99-8634-CF57B91E33DF}" destId="{24D440DF-C47F-4CC1-B3AF-33DDABAE21C8}" srcOrd="0" destOrd="0" presId="urn:microsoft.com/office/officeart/2005/8/layout/process4"/>
    <dgm:cxn modelId="{EA6532A5-0A46-45F1-89FA-C4AF01007E6A}" srcId="{0FEA89A7-D16C-4D99-8634-CF57B91E33DF}" destId="{C24A5D87-C43E-4C4D-A969-D78D42DA5854}" srcOrd="1" destOrd="0" parTransId="{953535EC-9CE3-45F5-9C66-7AC56E6687F7}" sibTransId="{5A1A35B5-42A8-4187-AB69-56F7D155B827}"/>
    <dgm:cxn modelId="{C423FA92-CE61-4732-B3DF-4982F2F85971}" srcId="{4DEC4983-A8B6-4826-812B-0BCF0D389D5B}" destId="{CA6C0100-0BCA-40D1-B5FD-0A86A2404FCE}" srcOrd="1" destOrd="0" parTransId="{19E8A121-5A0F-4E59-B85F-C1A034E44A1C}" sibTransId="{D0534310-75B9-44DA-861F-AA170B573331}"/>
    <dgm:cxn modelId="{21444D2E-F576-4E9B-844B-1AC60815F83E}" srcId="{9B55D4CF-6C8E-4056-B101-B536DDEB8F3E}" destId="{09F1EBB1-6A91-42BD-8B2E-D94A975042AA}" srcOrd="1" destOrd="0" parTransId="{53F60BA1-B0A4-46AA-9EA1-6A05E83EB183}" sibTransId="{AF7852FE-0885-44B8-B245-306CB78E10B6}"/>
    <dgm:cxn modelId="{8CAC044B-5482-41FC-A383-EB7C004B4D0B}" type="presOf" srcId="{C24A5D87-C43E-4C4D-A969-D78D42DA5854}" destId="{4539425B-C3D4-4CD6-B5AD-EEF2920FCDFB}" srcOrd="0" destOrd="0" presId="urn:microsoft.com/office/officeart/2005/8/layout/process4"/>
    <dgm:cxn modelId="{3F748E36-535C-4A41-B66C-7143B5CD3CA2}" srcId="{AC46162F-BC03-4C0E-9561-C9BD89F23ABC}" destId="{4DEC4983-A8B6-4826-812B-0BCF0D389D5B}" srcOrd="2" destOrd="0" parTransId="{CE9A0FAB-FBFC-450A-87E9-E000A9C0FD87}" sibTransId="{EF2474B9-27CE-44E2-A638-BACF924E986B}"/>
    <dgm:cxn modelId="{6E3BD3D5-891D-45DE-B7BD-8F3C66F04F09}" srcId="{AC46162F-BC03-4C0E-9561-C9BD89F23ABC}" destId="{0FEA89A7-D16C-4D99-8634-CF57B91E33DF}" srcOrd="0" destOrd="0" parTransId="{B6BB0C3E-4C3A-4444-A448-85F5C66DBA9A}" sibTransId="{D3770929-F2F5-44F8-BCA1-8545D8A2EFBE}"/>
    <dgm:cxn modelId="{5F2E3716-77A9-4E08-96D2-EB432C5A8260}" type="presOf" srcId="{02023B06-9193-44EA-90A3-1685A59955D5}" destId="{B0AE52C9-5C94-42CA-9A60-376BDC33C9E4}" srcOrd="0" destOrd="0" presId="urn:microsoft.com/office/officeart/2005/8/layout/process4"/>
    <dgm:cxn modelId="{0712AEA5-DCBA-416E-91C3-2BF33E436828}" srcId="{4DEC4983-A8B6-4826-812B-0BCF0D389D5B}" destId="{3CB40D1B-23A1-45FF-AE13-D6AE99150498}" srcOrd="0" destOrd="0" parTransId="{7C4F4C47-0FD8-429B-B3ED-BFC8A5FCA0A5}" sibTransId="{9B0BAD0F-A5D9-4C59-B5EF-0FE839E414D4}"/>
    <dgm:cxn modelId="{2BE9425B-8559-4B80-8B4B-0264FC3E83C8}" type="presOf" srcId="{09F1EBB1-6A91-42BD-8B2E-D94A975042AA}" destId="{44D8E965-A1A9-40C2-94D7-C4B597775998}" srcOrd="0" destOrd="0" presId="urn:microsoft.com/office/officeart/2005/8/layout/process4"/>
    <dgm:cxn modelId="{48C8F412-5F2D-4945-9929-66438A0E3307}" type="presOf" srcId="{4DEC4983-A8B6-4826-812B-0BCF0D389D5B}" destId="{3B66571B-AAE1-4572-A2E6-B86D5A683DEA}" srcOrd="1" destOrd="0" presId="urn:microsoft.com/office/officeart/2005/8/layout/process4"/>
    <dgm:cxn modelId="{278E84F8-4846-4310-93A9-11C492B1301C}" type="presOf" srcId="{CA6C0100-0BCA-40D1-B5FD-0A86A2404FCE}" destId="{8B9B5585-99EE-468B-BE78-A6ECC1BE95FD}" srcOrd="0" destOrd="0" presId="urn:microsoft.com/office/officeart/2005/8/layout/process4"/>
    <dgm:cxn modelId="{587F9586-5BB8-4225-953F-8DCB02DEB49F}" type="presOf" srcId="{0FEA89A7-D16C-4D99-8634-CF57B91E33DF}" destId="{2937FD6B-B405-423A-AFE1-8042CC792D64}" srcOrd="1" destOrd="0" presId="urn:microsoft.com/office/officeart/2005/8/layout/process4"/>
    <dgm:cxn modelId="{2B55CC0E-B25F-4A07-B007-EDAEEA496843}" type="presOf" srcId="{AC46162F-BC03-4C0E-9561-C9BD89F23ABC}" destId="{BB11F5FA-05F7-4117-9BDB-CC8949471019}" srcOrd="0" destOrd="0" presId="urn:microsoft.com/office/officeart/2005/8/layout/process4"/>
    <dgm:cxn modelId="{A7C87F3E-1E90-4850-83CA-D7F3374BAC98}" srcId="{9B55D4CF-6C8E-4056-B101-B536DDEB8F3E}" destId="{674227A5-A2FA-4104-8B61-0A872283D2F9}" srcOrd="0" destOrd="0" parTransId="{A72541E7-40F1-4379-8A6A-46DA368E7823}" sibTransId="{D0025417-5C10-4CA1-815C-38BFB9B5C784}"/>
    <dgm:cxn modelId="{35FF6332-A80F-4C7E-B6EA-5C5DEB2BFC0C}" type="presOf" srcId="{9B55D4CF-6C8E-4056-B101-B536DDEB8F3E}" destId="{A1FCAE85-9E19-4B3A-BDA7-FA5DEA5D23CC}" srcOrd="0" destOrd="0" presId="urn:microsoft.com/office/officeart/2005/8/layout/process4"/>
    <dgm:cxn modelId="{41E96107-0119-4DF5-B204-80C37E425B39}" type="presOf" srcId="{9B55D4CF-6C8E-4056-B101-B536DDEB8F3E}" destId="{31A2B225-8B96-48E8-AAF2-92C96EF2084E}" srcOrd="1" destOrd="0" presId="urn:microsoft.com/office/officeart/2005/8/layout/process4"/>
    <dgm:cxn modelId="{AF6031E0-BFA7-4CD9-BFB5-B8E3172C2252}" type="presOf" srcId="{4DEC4983-A8B6-4826-812B-0BCF0D389D5B}" destId="{22734CFD-FEF6-48B2-B2B6-4944BE83D902}" srcOrd="0" destOrd="0" presId="urn:microsoft.com/office/officeart/2005/8/layout/process4"/>
    <dgm:cxn modelId="{2B4915CF-CA0F-4AFF-A768-028AA193184F}" type="presOf" srcId="{3CB40D1B-23A1-45FF-AE13-D6AE99150498}" destId="{ACC55063-9001-42D5-BCF3-3D294EA57E80}" srcOrd="0" destOrd="0" presId="urn:microsoft.com/office/officeart/2005/8/layout/process4"/>
    <dgm:cxn modelId="{D3A76E81-34FD-4236-A80A-A8DCCA9F85D2}" srcId="{AC46162F-BC03-4C0E-9561-C9BD89F23ABC}" destId="{9B55D4CF-6C8E-4056-B101-B536DDEB8F3E}" srcOrd="1" destOrd="0" parTransId="{77A03E38-C991-4E02-8673-1965050CD0C6}" sibTransId="{3E5F1815-C371-4310-8944-A38005AC09AF}"/>
    <dgm:cxn modelId="{969D2FA4-8E36-47C0-B933-078ACF049D4D}" srcId="{0FEA89A7-D16C-4D99-8634-CF57B91E33DF}" destId="{02023B06-9193-44EA-90A3-1685A59955D5}" srcOrd="0" destOrd="0" parTransId="{0BC753BA-6C31-4F3D-B404-EAEEE09B7EEE}" sibTransId="{6B65E029-8AB9-421D-8DB6-91A76A9CA9D0}"/>
    <dgm:cxn modelId="{A0B929AB-C605-486A-932C-E89E860BBD32}" type="presParOf" srcId="{BB11F5FA-05F7-4117-9BDB-CC8949471019}" destId="{89E64DE5-45AB-41E0-9E45-BA22948E14E6}" srcOrd="0" destOrd="0" presId="urn:microsoft.com/office/officeart/2005/8/layout/process4"/>
    <dgm:cxn modelId="{6B2FF1CE-9C29-4F70-9EB9-00D44A11790B}" type="presParOf" srcId="{89E64DE5-45AB-41E0-9E45-BA22948E14E6}" destId="{22734CFD-FEF6-48B2-B2B6-4944BE83D902}" srcOrd="0" destOrd="0" presId="urn:microsoft.com/office/officeart/2005/8/layout/process4"/>
    <dgm:cxn modelId="{A9E92CAE-8517-4AA8-8BB9-EB2FA2BC57A1}" type="presParOf" srcId="{89E64DE5-45AB-41E0-9E45-BA22948E14E6}" destId="{3B66571B-AAE1-4572-A2E6-B86D5A683DEA}" srcOrd="1" destOrd="0" presId="urn:microsoft.com/office/officeart/2005/8/layout/process4"/>
    <dgm:cxn modelId="{0156D90B-DD9A-4FFE-8E45-28591A000501}" type="presParOf" srcId="{89E64DE5-45AB-41E0-9E45-BA22948E14E6}" destId="{E10DEE1F-18C9-4D12-8434-34B4A50BB9C9}" srcOrd="2" destOrd="0" presId="urn:microsoft.com/office/officeart/2005/8/layout/process4"/>
    <dgm:cxn modelId="{1D731CB1-FB93-4A1D-A9B0-09EC1631C9CB}" type="presParOf" srcId="{E10DEE1F-18C9-4D12-8434-34B4A50BB9C9}" destId="{ACC55063-9001-42D5-BCF3-3D294EA57E80}" srcOrd="0" destOrd="0" presId="urn:microsoft.com/office/officeart/2005/8/layout/process4"/>
    <dgm:cxn modelId="{5011283A-4019-4269-BBFD-B0CB437AC723}" type="presParOf" srcId="{E10DEE1F-18C9-4D12-8434-34B4A50BB9C9}" destId="{8B9B5585-99EE-468B-BE78-A6ECC1BE95FD}" srcOrd="1" destOrd="0" presId="urn:microsoft.com/office/officeart/2005/8/layout/process4"/>
    <dgm:cxn modelId="{8E3800C1-D13F-4ED5-BFD5-0632DF3F4E18}" type="presParOf" srcId="{BB11F5FA-05F7-4117-9BDB-CC8949471019}" destId="{BA2D314D-9F02-4525-99DF-5A547DED3B00}" srcOrd="1" destOrd="0" presId="urn:microsoft.com/office/officeart/2005/8/layout/process4"/>
    <dgm:cxn modelId="{F1B5397E-9D3E-4D2D-82AA-FD88CA191EE5}" type="presParOf" srcId="{BB11F5FA-05F7-4117-9BDB-CC8949471019}" destId="{14E6DFFA-8296-4E37-9754-96725DCD8882}" srcOrd="2" destOrd="0" presId="urn:microsoft.com/office/officeart/2005/8/layout/process4"/>
    <dgm:cxn modelId="{936292B0-7CEC-4B53-8DE3-C7EF3F0F38E1}" type="presParOf" srcId="{14E6DFFA-8296-4E37-9754-96725DCD8882}" destId="{A1FCAE85-9E19-4B3A-BDA7-FA5DEA5D23CC}" srcOrd="0" destOrd="0" presId="urn:microsoft.com/office/officeart/2005/8/layout/process4"/>
    <dgm:cxn modelId="{F26D10FE-78B2-4D01-B1CE-873D8D831124}" type="presParOf" srcId="{14E6DFFA-8296-4E37-9754-96725DCD8882}" destId="{31A2B225-8B96-48E8-AAF2-92C96EF2084E}" srcOrd="1" destOrd="0" presId="urn:microsoft.com/office/officeart/2005/8/layout/process4"/>
    <dgm:cxn modelId="{48D703DE-BCEF-4881-A95B-AC7739370C75}" type="presParOf" srcId="{14E6DFFA-8296-4E37-9754-96725DCD8882}" destId="{3C87F2E2-D31C-459E-A439-934301406E10}" srcOrd="2" destOrd="0" presId="urn:microsoft.com/office/officeart/2005/8/layout/process4"/>
    <dgm:cxn modelId="{EFDD3754-369D-4D81-B128-C9B61FF77551}" type="presParOf" srcId="{3C87F2E2-D31C-459E-A439-934301406E10}" destId="{6C97357B-2F41-4F5F-AD51-FBD005B758AA}" srcOrd="0" destOrd="0" presId="urn:microsoft.com/office/officeart/2005/8/layout/process4"/>
    <dgm:cxn modelId="{8D9EBE11-CCF4-4285-9317-F09621F68E4F}" type="presParOf" srcId="{3C87F2E2-D31C-459E-A439-934301406E10}" destId="{44D8E965-A1A9-40C2-94D7-C4B597775998}" srcOrd="1" destOrd="0" presId="urn:microsoft.com/office/officeart/2005/8/layout/process4"/>
    <dgm:cxn modelId="{BCABF636-D102-49D8-AC60-8FB754D7C37A}" type="presParOf" srcId="{BB11F5FA-05F7-4117-9BDB-CC8949471019}" destId="{183A7BF1-D984-4838-A71E-6F46C1A5B577}" srcOrd="3" destOrd="0" presId="urn:microsoft.com/office/officeart/2005/8/layout/process4"/>
    <dgm:cxn modelId="{D675C665-C3D9-4900-A362-4E575810B4E0}" type="presParOf" srcId="{BB11F5FA-05F7-4117-9BDB-CC8949471019}" destId="{3D2DAFC7-1C9A-4803-9C2C-BC3CEB3146D1}" srcOrd="4" destOrd="0" presId="urn:microsoft.com/office/officeart/2005/8/layout/process4"/>
    <dgm:cxn modelId="{D6443F71-CD24-43F9-A40D-D6ACEA200EB7}" type="presParOf" srcId="{3D2DAFC7-1C9A-4803-9C2C-BC3CEB3146D1}" destId="{24D440DF-C47F-4CC1-B3AF-33DDABAE21C8}" srcOrd="0" destOrd="0" presId="urn:microsoft.com/office/officeart/2005/8/layout/process4"/>
    <dgm:cxn modelId="{BF19F20A-57FE-4830-B9FD-0B6B26276FE3}" type="presParOf" srcId="{3D2DAFC7-1C9A-4803-9C2C-BC3CEB3146D1}" destId="{2937FD6B-B405-423A-AFE1-8042CC792D64}" srcOrd="1" destOrd="0" presId="urn:microsoft.com/office/officeart/2005/8/layout/process4"/>
    <dgm:cxn modelId="{612B651D-80B0-4F76-B2B1-96703D2576B8}" type="presParOf" srcId="{3D2DAFC7-1C9A-4803-9C2C-BC3CEB3146D1}" destId="{35428972-4A5E-41BC-9639-96465DA876C8}" srcOrd="2" destOrd="0" presId="urn:microsoft.com/office/officeart/2005/8/layout/process4"/>
    <dgm:cxn modelId="{BAA7C448-02E4-4599-B991-ADC1C7870393}" type="presParOf" srcId="{35428972-4A5E-41BC-9639-96465DA876C8}" destId="{B0AE52C9-5C94-42CA-9A60-376BDC33C9E4}" srcOrd="0" destOrd="0" presId="urn:microsoft.com/office/officeart/2005/8/layout/process4"/>
    <dgm:cxn modelId="{EDF3DD34-A232-4A91-870F-9EFF8F625567}" type="presParOf" srcId="{35428972-4A5E-41BC-9639-96465DA876C8}" destId="{4539425B-C3D4-4CD6-B5AD-EEF2920FCDF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799126E-C0D7-4A43-8FAA-87079A3D3BF0}" type="doc">
      <dgm:prSet loTypeId="urn:microsoft.com/office/officeart/2005/8/layout/pyramid2" loCatId="pyramid" qsTypeId="urn:microsoft.com/office/officeart/2005/8/quickstyle/simple1" qsCatId="simple" csTypeId="urn:microsoft.com/office/officeart/2005/8/colors/accent2_3" csCatId="accent2" phldr="1"/>
      <dgm:spPr/>
    </dgm:pt>
    <dgm:pt modelId="{D2644128-B968-4EAB-B337-F79910054486}">
      <dgm:prSet phldrT="[Текст]"/>
      <dgm:spPr/>
      <dgm:t>
        <a:bodyPr/>
        <a:lstStyle/>
        <a:p>
          <a:r>
            <a:rPr lang="ru-RU" dirty="0"/>
            <a:t>Употребление глаголов в форме настоящего времени (создание эффекта присутствия)</a:t>
          </a:r>
        </a:p>
      </dgm:t>
    </dgm:pt>
    <dgm:pt modelId="{FD5A48A0-D1BA-442A-AA29-5D033D10CA87}" type="parTrans" cxnId="{E07E793A-6DA1-43EC-B2D1-2D1601144142}">
      <dgm:prSet/>
      <dgm:spPr/>
      <dgm:t>
        <a:bodyPr/>
        <a:lstStyle/>
        <a:p>
          <a:endParaRPr lang="ru-RU"/>
        </a:p>
      </dgm:t>
    </dgm:pt>
    <dgm:pt modelId="{D2F72C06-4459-4068-8FC8-4B2745EDB08C}" type="sibTrans" cxnId="{E07E793A-6DA1-43EC-B2D1-2D1601144142}">
      <dgm:prSet/>
      <dgm:spPr/>
      <dgm:t>
        <a:bodyPr/>
        <a:lstStyle/>
        <a:p>
          <a:endParaRPr lang="ru-RU"/>
        </a:p>
      </dgm:t>
    </dgm:pt>
    <dgm:pt modelId="{9071DDF9-1186-450F-9F9C-21B77000C5A8}">
      <dgm:prSet phldrT="[Текст]"/>
      <dgm:spPr/>
      <dgm:t>
        <a:bodyPr/>
        <a:lstStyle/>
        <a:p>
          <a:r>
            <a:rPr lang="ru-RU" dirty="0"/>
            <a:t>Наречия с пространственным значением (справа, слева, впереди, позади, вверху, внизу, поодаль, вблизи и др.) помогают детально описать место событий.</a:t>
          </a:r>
        </a:p>
      </dgm:t>
    </dgm:pt>
    <dgm:pt modelId="{7AAE50FF-6A33-40D3-9155-4A352A0F6AE9}" type="parTrans" cxnId="{C50B04CF-03B7-41C1-A265-F8524008AF28}">
      <dgm:prSet/>
      <dgm:spPr/>
      <dgm:t>
        <a:bodyPr/>
        <a:lstStyle/>
        <a:p>
          <a:endParaRPr lang="ru-RU"/>
        </a:p>
      </dgm:t>
    </dgm:pt>
    <dgm:pt modelId="{63DC772F-9C9A-46B2-876F-B5A97B2362DC}" type="sibTrans" cxnId="{C50B04CF-03B7-41C1-A265-F8524008AF28}">
      <dgm:prSet/>
      <dgm:spPr/>
      <dgm:t>
        <a:bodyPr/>
        <a:lstStyle/>
        <a:p>
          <a:endParaRPr lang="ru-RU"/>
        </a:p>
      </dgm:t>
    </dgm:pt>
    <dgm:pt modelId="{A82AC20D-AF1C-4992-A930-4D0337306030}">
      <dgm:prSet phldrT="[Текст]"/>
      <dgm:spPr/>
      <dgm:t>
        <a:bodyPr/>
        <a:lstStyle/>
        <a:p>
          <a:r>
            <a:rPr lang="ru-RU" dirty="0"/>
            <a:t>Наречия с временным значением (сейчас, теперь, сегодня, вчера, завтра, раньше и др.) помогают расположить описание происходящего во времени.</a:t>
          </a:r>
        </a:p>
      </dgm:t>
    </dgm:pt>
    <dgm:pt modelId="{DDCE4ADF-71B4-4EE5-9B2E-3D5B4BC43EA2}" type="parTrans" cxnId="{FCF36BFA-1551-4549-9B88-C32E4A9AD9FC}">
      <dgm:prSet/>
      <dgm:spPr/>
      <dgm:t>
        <a:bodyPr/>
        <a:lstStyle/>
        <a:p>
          <a:endParaRPr lang="ru-RU"/>
        </a:p>
      </dgm:t>
    </dgm:pt>
    <dgm:pt modelId="{4B93130B-20FC-4916-8FDA-E06B3C868BC0}" type="sibTrans" cxnId="{FCF36BFA-1551-4549-9B88-C32E4A9AD9FC}">
      <dgm:prSet/>
      <dgm:spPr/>
      <dgm:t>
        <a:bodyPr/>
        <a:lstStyle/>
        <a:p>
          <a:endParaRPr lang="ru-RU"/>
        </a:p>
      </dgm:t>
    </dgm:pt>
    <dgm:pt modelId="{BA9C830A-B0AD-469F-8D85-387174430CC4}" type="pres">
      <dgm:prSet presAssocID="{4799126E-C0D7-4A43-8FAA-87079A3D3BF0}" presName="compositeShape" presStyleCnt="0">
        <dgm:presLayoutVars>
          <dgm:dir/>
          <dgm:resizeHandles/>
        </dgm:presLayoutVars>
      </dgm:prSet>
      <dgm:spPr/>
    </dgm:pt>
    <dgm:pt modelId="{98E54D1E-D5DF-4A5E-A818-1BF5CA998156}" type="pres">
      <dgm:prSet presAssocID="{4799126E-C0D7-4A43-8FAA-87079A3D3BF0}" presName="pyramid" presStyleLbl="node1" presStyleIdx="0" presStyleCnt="1"/>
      <dgm:spPr/>
    </dgm:pt>
    <dgm:pt modelId="{E2AF084E-859B-4283-8603-EECE69F11E4D}" type="pres">
      <dgm:prSet presAssocID="{4799126E-C0D7-4A43-8FAA-87079A3D3BF0}" presName="theList" presStyleCnt="0"/>
      <dgm:spPr/>
    </dgm:pt>
    <dgm:pt modelId="{C2799712-6D2A-4129-810E-CA4D429DD025}" type="pres">
      <dgm:prSet presAssocID="{D2644128-B968-4EAB-B337-F79910054486}" presName="aNode" presStyleLbl="fgAcc1" presStyleIdx="0" presStyleCnt="3" custLinFactNeighborX="6248" custLinFactNeighborY="95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48BE1D-03D1-47F0-A575-DB8A58D809BC}" type="pres">
      <dgm:prSet presAssocID="{D2644128-B968-4EAB-B337-F79910054486}" presName="aSpace" presStyleCnt="0"/>
      <dgm:spPr/>
    </dgm:pt>
    <dgm:pt modelId="{329662CC-4B0A-4644-ACF9-E4E3E0CFE91E}" type="pres">
      <dgm:prSet presAssocID="{9071DDF9-1186-450F-9F9C-21B77000C5A8}" presName="aNode" presStyleLbl="fgAcc1" presStyleIdx="1" presStyleCnt="3" custLinFactY="8944" custLinFactNeighborX="325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F2CAF-9E16-4754-85AD-C374BB3229BD}" type="pres">
      <dgm:prSet presAssocID="{9071DDF9-1186-450F-9F9C-21B77000C5A8}" presName="aSpace" presStyleCnt="0"/>
      <dgm:spPr/>
    </dgm:pt>
    <dgm:pt modelId="{B4234F90-DADE-40F4-A634-46717D55ACA4}" type="pres">
      <dgm:prSet presAssocID="{A82AC20D-AF1C-4992-A930-4D0337306030}" presName="aNode" presStyleLbl="fgAcc1" presStyleIdx="2" presStyleCnt="3" custLinFactY="17521" custLinFactNeighborX="325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B06C06-FE20-4F25-A3F4-E9912D6047C0}" type="pres">
      <dgm:prSet presAssocID="{A82AC20D-AF1C-4992-A930-4D0337306030}" presName="aSpace" presStyleCnt="0"/>
      <dgm:spPr/>
    </dgm:pt>
  </dgm:ptLst>
  <dgm:cxnLst>
    <dgm:cxn modelId="{D1205E10-EF25-4733-9D24-81AE910D9011}" type="presOf" srcId="{D2644128-B968-4EAB-B337-F79910054486}" destId="{C2799712-6D2A-4129-810E-CA4D429DD025}" srcOrd="0" destOrd="0" presId="urn:microsoft.com/office/officeart/2005/8/layout/pyramid2"/>
    <dgm:cxn modelId="{37F71F2D-ABCC-49CB-9E3E-E872DEF144C4}" type="presOf" srcId="{A82AC20D-AF1C-4992-A930-4D0337306030}" destId="{B4234F90-DADE-40F4-A634-46717D55ACA4}" srcOrd="0" destOrd="0" presId="urn:microsoft.com/office/officeart/2005/8/layout/pyramid2"/>
    <dgm:cxn modelId="{E3343A32-3D22-4EE7-93E7-EC70AD3AE56A}" type="presOf" srcId="{4799126E-C0D7-4A43-8FAA-87079A3D3BF0}" destId="{BA9C830A-B0AD-469F-8D85-387174430CC4}" srcOrd="0" destOrd="0" presId="urn:microsoft.com/office/officeart/2005/8/layout/pyramid2"/>
    <dgm:cxn modelId="{E07E793A-6DA1-43EC-B2D1-2D1601144142}" srcId="{4799126E-C0D7-4A43-8FAA-87079A3D3BF0}" destId="{D2644128-B968-4EAB-B337-F79910054486}" srcOrd="0" destOrd="0" parTransId="{FD5A48A0-D1BA-442A-AA29-5D033D10CA87}" sibTransId="{D2F72C06-4459-4068-8FC8-4B2745EDB08C}"/>
    <dgm:cxn modelId="{FB412134-AF6E-412C-BC0D-55D2B2652BBF}" type="presOf" srcId="{9071DDF9-1186-450F-9F9C-21B77000C5A8}" destId="{329662CC-4B0A-4644-ACF9-E4E3E0CFE91E}" srcOrd="0" destOrd="0" presId="urn:microsoft.com/office/officeart/2005/8/layout/pyramid2"/>
    <dgm:cxn modelId="{FCF36BFA-1551-4549-9B88-C32E4A9AD9FC}" srcId="{4799126E-C0D7-4A43-8FAA-87079A3D3BF0}" destId="{A82AC20D-AF1C-4992-A930-4D0337306030}" srcOrd="2" destOrd="0" parTransId="{DDCE4ADF-71B4-4EE5-9B2E-3D5B4BC43EA2}" sibTransId="{4B93130B-20FC-4916-8FDA-E06B3C868BC0}"/>
    <dgm:cxn modelId="{C50B04CF-03B7-41C1-A265-F8524008AF28}" srcId="{4799126E-C0D7-4A43-8FAA-87079A3D3BF0}" destId="{9071DDF9-1186-450F-9F9C-21B77000C5A8}" srcOrd="1" destOrd="0" parTransId="{7AAE50FF-6A33-40D3-9155-4A352A0F6AE9}" sibTransId="{63DC772F-9C9A-46B2-876F-B5A97B2362DC}"/>
    <dgm:cxn modelId="{72DC13A7-CCA7-4F59-B11D-00D623A3C480}" type="presParOf" srcId="{BA9C830A-B0AD-469F-8D85-387174430CC4}" destId="{98E54D1E-D5DF-4A5E-A818-1BF5CA998156}" srcOrd="0" destOrd="0" presId="urn:microsoft.com/office/officeart/2005/8/layout/pyramid2"/>
    <dgm:cxn modelId="{FD529DA9-52C7-494D-AE08-6651AA019819}" type="presParOf" srcId="{BA9C830A-B0AD-469F-8D85-387174430CC4}" destId="{E2AF084E-859B-4283-8603-EECE69F11E4D}" srcOrd="1" destOrd="0" presId="urn:microsoft.com/office/officeart/2005/8/layout/pyramid2"/>
    <dgm:cxn modelId="{D9E8FA15-703B-438D-8C89-E16C8EE3D466}" type="presParOf" srcId="{E2AF084E-859B-4283-8603-EECE69F11E4D}" destId="{C2799712-6D2A-4129-810E-CA4D429DD025}" srcOrd="0" destOrd="0" presId="urn:microsoft.com/office/officeart/2005/8/layout/pyramid2"/>
    <dgm:cxn modelId="{80C81BED-CF2D-4270-AB5D-A1BCA3BB9956}" type="presParOf" srcId="{E2AF084E-859B-4283-8603-EECE69F11E4D}" destId="{8948BE1D-03D1-47F0-A575-DB8A58D809BC}" srcOrd="1" destOrd="0" presId="urn:microsoft.com/office/officeart/2005/8/layout/pyramid2"/>
    <dgm:cxn modelId="{009C3E9A-E8F9-48BA-BBD0-AE0573F4AD7D}" type="presParOf" srcId="{E2AF084E-859B-4283-8603-EECE69F11E4D}" destId="{329662CC-4B0A-4644-ACF9-E4E3E0CFE91E}" srcOrd="2" destOrd="0" presId="urn:microsoft.com/office/officeart/2005/8/layout/pyramid2"/>
    <dgm:cxn modelId="{28C72973-97FA-4AEA-B065-8CAFD86ABF42}" type="presParOf" srcId="{E2AF084E-859B-4283-8603-EECE69F11E4D}" destId="{AC9F2CAF-9E16-4754-85AD-C374BB3229BD}" srcOrd="3" destOrd="0" presId="urn:microsoft.com/office/officeart/2005/8/layout/pyramid2"/>
    <dgm:cxn modelId="{F997B297-BEB3-4EE0-AC33-F7A27349F3DE}" type="presParOf" srcId="{E2AF084E-859B-4283-8603-EECE69F11E4D}" destId="{B4234F90-DADE-40F4-A634-46717D55ACA4}" srcOrd="4" destOrd="0" presId="urn:microsoft.com/office/officeart/2005/8/layout/pyramid2"/>
    <dgm:cxn modelId="{5B03061C-1402-4805-8934-A19AC6D8FC18}" type="presParOf" srcId="{E2AF084E-859B-4283-8603-EECE69F11E4D}" destId="{CDB06C06-FE20-4F25-A3F4-E9912D6047C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CDB8DA0-36AB-4F7A-BB03-45F875D911CF}" type="doc">
      <dgm:prSet loTypeId="urn:microsoft.com/office/officeart/2005/8/layout/vList4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7FB5F1A-73A5-4F56-82AE-F76BA52A5D51}">
      <dgm:prSet phldrT="[Текст]"/>
      <dgm:spPr/>
      <dgm:t>
        <a:bodyPr/>
        <a:lstStyle/>
        <a:p>
          <a:r>
            <a:rPr lang="ru-RU" b="1"/>
            <a:t>ПРОТОКОЛЬНОЕ ИНТЕРВЬЮ </a:t>
          </a:r>
          <a:endParaRPr lang="ru-RU" b="1" dirty="0"/>
        </a:p>
      </dgm:t>
    </dgm:pt>
    <dgm:pt modelId="{F1DDC23D-137B-43AF-A694-D98FF1061792}" type="parTrans" cxnId="{3B280927-4970-4609-B350-A29DBDDEA5C6}">
      <dgm:prSet/>
      <dgm:spPr/>
      <dgm:t>
        <a:bodyPr/>
        <a:lstStyle/>
        <a:p>
          <a:endParaRPr lang="ru-RU"/>
        </a:p>
      </dgm:t>
    </dgm:pt>
    <dgm:pt modelId="{1F1ACD7C-0CCA-48D6-A4E2-B3262DC331A1}" type="sibTrans" cxnId="{3B280927-4970-4609-B350-A29DBDDEA5C6}">
      <dgm:prSet/>
      <dgm:spPr/>
      <dgm:t>
        <a:bodyPr/>
        <a:lstStyle/>
        <a:p>
          <a:endParaRPr lang="ru-RU"/>
        </a:p>
      </dgm:t>
    </dgm:pt>
    <dgm:pt modelId="{D3E5B213-4AD4-4188-94C3-B7DA10796F44}">
      <dgm:prSet phldrT="[Текст]"/>
      <dgm:spPr/>
      <dgm:t>
        <a:bodyPr/>
        <a:lstStyle/>
        <a:p>
          <a:r>
            <a:rPr lang="ru-RU" dirty="0"/>
            <a:t>(официальные разъяснения по вопросам внешней и внутренней политики),</a:t>
          </a:r>
        </a:p>
      </dgm:t>
    </dgm:pt>
    <dgm:pt modelId="{A2DF53E9-431B-4912-8211-CCFE57478F49}" type="parTrans" cxnId="{50BC0292-D55B-4266-8D49-6920540BCB76}">
      <dgm:prSet/>
      <dgm:spPr/>
      <dgm:t>
        <a:bodyPr/>
        <a:lstStyle/>
        <a:p>
          <a:endParaRPr lang="ru-RU"/>
        </a:p>
      </dgm:t>
    </dgm:pt>
    <dgm:pt modelId="{23CC1DAB-3998-4E1F-A95E-50380896C8F8}" type="sibTrans" cxnId="{50BC0292-D55B-4266-8D49-6920540BCB76}">
      <dgm:prSet/>
      <dgm:spPr/>
      <dgm:t>
        <a:bodyPr/>
        <a:lstStyle/>
        <a:p>
          <a:endParaRPr lang="ru-RU"/>
        </a:p>
      </dgm:t>
    </dgm:pt>
    <dgm:pt modelId="{80544E84-F5BB-4232-A042-B75B116E9E13}">
      <dgm:prSet phldrT="[Текст]"/>
      <dgm:spPr/>
      <dgm:t>
        <a:bodyPr/>
        <a:lstStyle/>
        <a:p>
          <a:r>
            <a:rPr lang="ru-RU" b="1"/>
            <a:t>ИНФОРМАЦИОННОЕ ИНТЕРВЬЮ </a:t>
          </a:r>
          <a:endParaRPr lang="ru-RU" b="1" dirty="0"/>
        </a:p>
      </dgm:t>
    </dgm:pt>
    <dgm:pt modelId="{0DA38E93-9945-44EB-8979-07EAA679942F}" type="parTrans" cxnId="{E956E702-DC7F-4209-B520-BF8627867A31}">
      <dgm:prSet/>
      <dgm:spPr/>
      <dgm:t>
        <a:bodyPr/>
        <a:lstStyle/>
        <a:p>
          <a:endParaRPr lang="ru-RU"/>
        </a:p>
      </dgm:t>
    </dgm:pt>
    <dgm:pt modelId="{9DDBA908-1A84-47F1-8201-A4D7A0F33051}" type="sibTrans" cxnId="{E956E702-DC7F-4209-B520-BF8627867A31}">
      <dgm:prSet/>
      <dgm:spPr/>
      <dgm:t>
        <a:bodyPr/>
        <a:lstStyle/>
        <a:p>
          <a:endParaRPr lang="ru-RU"/>
        </a:p>
      </dgm:t>
    </dgm:pt>
    <dgm:pt modelId="{53E86EE7-EDC8-45F3-9C94-51553203EB47}">
      <dgm:prSet phldrT="[Текст]"/>
      <dgm:spPr/>
      <dgm:t>
        <a:bodyPr/>
        <a:lstStyle/>
        <a:p>
          <a:r>
            <a:rPr lang="ru-RU" dirty="0"/>
            <a:t>(информация от компетентного лица по злободневному вопросу)</a:t>
          </a:r>
        </a:p>
      </dgm:t>
    </dgm:pt>
    <dgm:pt modelId="{695E3498-83A3-47C4-B6C8-1F1CA01CAFE8}" type="parTrans" cxnId="{99E03BA5-5062-4F34-81BA-635945394BA8}">
      <dgm:prSet/>
      <dgm:spPr/>
      <dgm:t>
        <a:bodyPr/>
        <a:lstStyle/>
        <a:p>
          <a:endParaRPr lang="ru-RU"/>
        </a:p>
      </dgm:t>
    </dgm:pt>
    <dgm:pt modelId="{A68EC7FB-7424-4564-84E5-45CA84B81FDA}" type="sibTrans" cxnId="{99E03BA5-5062-4F34-81BA-635945394BA8}">
      <dgm:prSet/>
      <dgm:spPr/>
      <dgm:t>
        <a:bodyPr/>
        <a:lstStyle/>
        <a:p>
          <a:endParaRPr lang="ru-RU"/>
        </a:p>
      </dgm:t>
    </dgm:pt>
    <dgm:pt modelId="{A3A41909-65E7-479D-A19A-639D6C481F39}">
      <dgm:prSet phldrT="[Текст]"/>
      <dgm:spPr/>
      <dgm:t>
        <a:bodyPr/>
        <a:lstStyle/>
        <a:p>
          <a:r>
            <a:rPr lang="ru-RU" b="1"/>
            <a:t>ИНТЕРВЬЮ-ПОРТРЕТ</a:t>
          </a:r>
          <a:endParaRPr lang="ru-RU" b="1" dirty="0"/>
        </a:p>
      </dgm:t>
    </dgm:pt>
    <dgm:pt modelId="{02018FB1-614E-4E18-A4F1-599EECD9C400}" type="parTrans" cxnId="{65DF6AA5-4C17-45A7-A462-AEF772229319}">
      <dgm:prSet/>
      <dgm:spPr/>
      <dgm:t>
        <a:bodyPr/>
        <a:lstStyle/>
        <a:p>
          <a:endParaRPr lang="ru-RU"/>
        </a:p>
      </dgm:t>
    </dgm:pt>
    <dgm:pt modelId="{AE7D1ACD-518A-46CC-88BD-8196070B17F4}" type="sibTrans" cxnId="{65DF6AA5-4C17-45A7-A462-AEF772229319}">
      <dgm:prSet/>
      <dgm:spPr/>
      <dgm:t>
        <a:bodyPr/>
        <a:lstStyle/>
        <a:p>
          <a:endParaRPr lang="ru-RU"/>
        </a:p>
      </dgm:t>
    </dgm:pt>
    <dgm:pt modelId="{2B4554E1-0237-4490-8DAB-6192FC0D2D36}">
      <dgm:prSet phldrT="[Текст]"/>
      <dgm:spPr/>
      <dgm:t>
        <a:bodyPr/>
        <a:lstStyle/>
        <a:p>
          <a:r>
            <a:rPr lang="ru-RU" dirty="0"/>
            <a:t>(личностная характеристика собеседника)</a:t>
          </a:r>
        </a:p>
      </dgm:t>
    </dgm:pt>
    <dgm:pt modelId="{FB10568D-21E9-429F-AD8D-7BAA8CEB643C}" type="parTrans" cxnId="{BDAD9D9B-BDEC-4DC2-A89E-4C9BFCE7008E}">
      <dgm:prSet/>
      <dgm:spPr/>
      <dgm:t>
        <a:bodyPr/>
        <a:lstStyle/>
        <a:p>
          <a:endParaRPr lang="ru-RU"/>
        </a:p>
      </dgm:t>
    </dgm:pt>
    <dgm:pt modelId="{9E8AF217-8A9C-4993-850E-4173099B63CB}" type="sibTrans" cxnId="{BDAD9D9B-BDEC-4DC2-A89E-4C9BFCE7008E}">
      <dgm:prSet/>
      <dgm:spPr/>
      <dgm:t>
        <a:bodyPr/>
        <a:lstStyle/>
        <a:p>
          <a:endParaRPr lang="ru-RU"/>
        </a:p>
      </dgm:t>
    </dgm:pt>
    <dgm:pt modelId="{7850B49E-9A01-4F5F-BB73-8F92E7AB9802}" type="pres">
      <dgm:prSet presAssocID="{8CDB8DA0-36AB-4F7A-BB03-45F875D911C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C6C7EC-4C82-472B-9952-E7410B5BCA71}" type="pres">
      <dgm:prSet presAssocID="{47FB5F1A-73A5-4F56-82AE-F76BA52A5D51}" presName="comp" presStyleCnt="0"/>
      <dgm:spPr/>
    </dgm:pt>
    <dgm:pt modelId="{2320B6EF-F1B7-40DE-B142-610113538304}" type="pres">
      <dgm:prSet presAssocID="{47FB5F1A-73A5-4F56-82AE-F76BA52A5D51}" presName="box" presStyleLbl="node1" presStyleIdx="0" presStyleCnt="3"/>
      <dgm:spPr/>
      <dgm:t>
        <a:bodyPr/>
        <a:lstStyle/>
        <a:p>
          <a:endParaRPr lang="ru-RU"/>
        </a:p>
      </dgm:t>
    </dgm:pt>
    <dgm:pt modelId="{42681BBB-8A8C-478B-8B81-7F5ACADB4D48}" type="pres">
      <dgm:prSet presAssocID="{47FB5F1A-73A5-4F56-82AE-F76BA52A5D51}" presName="img" presStyleLbl="fgImgPlace1" presStyleIdx="0" presStyleCnt="3" custScaleX="25382" custScaleY="67889"/>
      <dgm:spPr/>
    </dgm:pt>
    <dgm:pt modelId="{BDADE010-BA81-4F31-A994-44D28B87E8FB}" type="pres">
      <dgm:prSet presAssocID="{47FB5F1A-73A5-4F56-82AE-F76BA52A5D5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F111E5-7C09-4584-871D-9B90AF18361F}" type="pres">
      <dgm:prSet presAssocID="{1F1ACD7C-0CCA-48D6-A4E2-B3262DC331A1}" presName="spacer" presStyleCnt="0"/>
      <dgm:spPr/>
    </dgm:pt>
    <dgm:pt modelId="{A2217C31-0C91-441D-80B6-C4548263D647}" type="pres">
      <dgm:prSet presAssocID="{80544E84-F5BB-4232-A042-B75B116E9E13}" presName="comp" presStyleCnt="0"/>
      <dgm:spPr/>
    </dgm:pt>
    <dgm:pt modelId="{C37A6E96-1E5F-45A9-8303-0A609A6D5B7A}" type="pres">
      <dgm:prSet presAssocID="{80544E84-F5BB-4232-A042-B75B116E9E13}" presName="box" presStyleLbl="node1" presStyleIdx="1" presStyleCnt="3"/>
      <dgm:spPr/>
      <dgm:t>
        <a:bodyPr/>
        <a:lstStyle/>
        <a:p>
          <a:endParaRPr lang="ru-RU"/>
        </a:p>
      </dgm:t>
    </dgm:pt>
    <dgm:pt modelId="{5E68C849-8F13-4E62-AF6C-808CC0F98FF6}" type="pres">
      <dgm:prSet presAssocID="{80544E84-F5BB-4232-A042-B75B116E9E13}" presName="img" presStyleLbl="fgImgPlace1" presStyleIdx="1" presStyleCnt="3" custScaleX="26399" custScaleY="70222"/>
      <dgm:spPr/>
    </dgm:pt>
    <dgm:pt modelId="{F2BD6218-B9DC-4D90-BCA2-7E15B5B6ABF3}" type="pres">
      <dgm:prSet presAssocID="{80544E84-F5BB-4232-A042-B75B116E9E1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53D0A-2D41-4784-B068-7DF4D5E78D67}" type="pres">
      <dgm:prSet presAssocID="{9DDBA908-1A84-47F1-8201-A4D7A0F33051}" presName="spacer" presStyleCnt="0"/>
      <dgm:spPr/>
    </dgm:pt>
    <dgm:pt modelId="{49271F9B-AA4D-46AD-9AE9-1EE9403DBCFA}" type="pres">
      <dgm:prSet presAssocID="{A3A41909-65E7-479D-A19A-639D6C481F39}" presName="comp" presStyleCnt="0"/>
      <dgm:spPr/>
    </dgm:pt>
    <dgm:pt modelId="{01D8C975-BBEE-496D-A088-DCED6D4F4F85}" type="pres">
      <dgm:prSet presAssocID="{A3A41909-65E7-479D-A19A-639D6C481F39}" presName="box" presStyleLbl="node1" presStyleIdx="2" presStyleCnt="3"/>
      <dgm:spPr/>
      <dgm:t>
        <a:bodyPr/>
        <a:lstStyle/>
        <a:p>
          <a:endParaRPr lang="ru-RU"/>
        </a:p>
      </dgm:t>
    </dgm:pt>
    <dgm:pt modelId="{305B23FB-04ED-4DBA-A6C4-2812D4BC2813}" type="pres">
      <dgm:prSet presAssocID="{A3A41909-65E7-479D-A19A-639D6C481F39}" presName="img" presStyleLbl="fgImgPlace1" presStyleIdx="2" presStyleCnt="3" custScaleX="26400" custScaleY="72556"/>
      <dgm:spPr/>
    </dgm:pt>
    <dgm:pt modelId="{51663FBC-04A7-4C97-948E-CDD7DC604682}" type="pres">
      <dgm:prSet presAssocID="{A3A41909-65E7-479D-A19A-639D6C481F3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80BA0C-0332-4912-B23F-92F2D649799D}" type="presOf" srcId="{47FB5F1A-73A5-4F56-82AE-F76BA52A5D51}" destId="{BDADE010-BA81-4F31-A994-44D28B87E8FB}" srcOrd="1" destOrd="0" presId="urn:microsoft.com/office/officeart/2005/8/layout/vList4"/>
    <dgm:cxn modelId="{05CD4285-5773-4B61-8EE2-04B23A2ECFDA}" type="presOf" srcId="{47FB5F1A-73A5-4F56-82AE-F76BA52A5D51}" destId="{2320B6EF-F1B7-40DE-B142-610113538304}" srcOrd="0" destOrd="0" presId="urn:microsoft.com/office/officeart/2005/8/layout/vList4"/>
    <dgm:cxn modelId="{6C863811-D8D6-48DF-A9C0-3C2329F570F4}" type="presOf" srcId="{8CDB8DA0-36AB-4F7A-BB03-45F875D911CF}" destId="{7850B49E-9A01-4F5F-BB73-8F92E7AB9802}" srcOrd="0" destOrd="0" presId="urn:microsoft.com/office/officeart/2005/8/layout/vList4"/>
    <dgm:cxn modelId="{BDAD9D9B-BDEC-4DC2-A89E-4C9BFCE7008E}" srcId="{A3A41909-65E7-479D-A19A-639D6C481F39}" destId="{2B4554E1-0237-4490-8DAB-6192FC0D2D36}" srcOrd="0" destOrd="0" parTransId="{FB10568D-21E9-429F-AD8D-7BAA8CEB643C}" sibTransId="{9E8AF217-8A9C-4993-850E-4173099B63CB}"/>
    <dgm:cxn modelId="{3B280927-4970-4609-B350-A29DBDDEA5C6}" srcId="{8CDB8DA0-36AB-4F7A-BB03-45F875D911CF}" destId="{47FB5F1A-73A5-4F56-82AE-F76BA52A5D51}" srcOrd="0" destOrd="0" parTransId="{F1DDC23D-137B-43AF-A694-D98FF1061792}" sibTransId="{1F1ACD7C-0CCA-48D6-A4E2-B3262DC331A1}"/>
    <dgm:cxn modelId="{0BA0B6D2-6CAA-4359-B14F-424DC79FF312}" type="presOf" srcId="{2B4554E1-0237-4490-8DAB-6192FC0D2D36}" destId="{51663FBC-04A7-4C97-948E-CDD7DC604682}" srcOrd="1" destOrd="1" presId="urn:microsoft.com/office/officeart/2005/8/layout/vList4"/>
    <dgm:cxn modelId="{6513227D-8D88-4D82-8103-D326CE7015F2}" type="presOf" srcId="{A3A41909-65E7-479D-A19A-639D6C481F39}" destId="{51663FBC-04A7-4C97-948E-CDD7DC604682}" srcOrd="1" destOrd="0" presId="urn:microsoft.com/office/officeart/2005/8/layout/vList4"/>
    <dgm:cxn modelId="{43966570-5006-4BB6-9A25-4D4482F64C45}" type="presOf" srcId="{2B4554E1-0237-4490-8DAB-6192FC0D2D36}" destId="{01D8C975-BBEE-496D-A088-DCED6D4F4F85}" srcOrd="0" destOrd="1" presId="urn:microsoft.com/office/officeart/2005/8/layout/vList4"/>
    <dgm:cxn modelId="{99E03BA5-5062-4F34-81BA-635945394BA8}" srcId="{80544E84-F5BB-4232-A042-B75B116E9E13}" destId="{53E86EE7-EDC8-45F3-9C94-51553203EB47}" srcOrd="0" destOrd="0" parTransId="{695E3498-83A3-47C4-B6C8-1F1CA01CAFE8}" sibTransId="{A68EC7FB-7424-4564-84E5-45CA84B81FDA}"/>
    <dgm:cxn modelId="{C7BA3E88-2534-462B-B1B8-AE3C1E32812A}" type="presOf" srcId="{53E86EE7-EDC8-45F3-9C94-51553203EB47}" destId="{F2BD6218-B9DC-4D90-BCA2-7E15B5B6ABF3}" srcOrd="1" destOrd="1" presId="urn:microsoft.com/office/officeart/2005/8/layout/vList4"/>
    <dgm:cxn modelId="{ACFE5A07-054F-4579-9F03-3AED46E60874}" type="presOf" srcId="{53E86EE7-EDC8-45F3-9C94-51553203EB47}" destId="{C37A6E96-1E5F-45A9-8303-0A609A6D5B7A}" srcOrd="0" destOrd="1" presId="urn:microsoft.com/office/officeart/2005/8/layout/vList4"/>
    <dgm:cxn modelId="{047620A6-7581-4101-BB2A-B9CDAC2457BF}" type="presOf" srcId="{D3E5B213-4AD4-4188-94C3-B7DA10796F44}" destId="{2320B6EF-F1B7-40DE-B142-610113538304}" srcOrd="0" destOrd="1" presId="urn:microsoft.com/office/officeart/2005/8/layout/vList4"/>
    <dgm:cxn modelId="{2DB287A0-4AF8-470F-B771-EAB92340EF18}" type="presOf" srcId="{80544E84-F5BB-4232-A042-B75B116E9E13}" destId="{C37A6E96-1E5F-45A9-8303-0A609A6D5B7A}" srcOrd="0" destOrd="0" presId="urn:microsoft.com/office/officeart/2005/8/layout/vList4"/>
    <dgm:cxn modelId="{65DF6AA5-4C17-45A7-A462-AEF772229319}" srcId="{8CDB8DA0-36AB-4F7A-BB03-45F875D911CF}" destId="{A3A41909-65E7-479D-A19A-639D6C481F39}" srcOrd="2" destOrd="0" parTransId="{02018FB1-614E-4E18-A4F1-599EECD9C400}" sibTransId="{AE7D1ACD-518A-46CC-88BD-8196070B17F4}"/>
    <dgm:cxn modelId="{50BC0292-D55B-4266-8D49-6920540BCB76}" srcId="{47FB5F1A-73A5-4F56-82AE-F76BA52A5D51}" destId="{D3E5B213-4AD4-4188-94C3-B7DA10796F44}" srcOrd="0" destOrd="0" parTransId="{A2DF53E9-431B-4912-8211-CCFE57478F49}" sibTransId="{23CC1DAB-3998-4E1F-A95E-50380896C8F8}"/>
    <dgm:cxn modelId="{E956E702-DC7F-4209-B520-BF8627867A31}" srcId="{8CDB8DA0-36AB-4F7A-BB03-45F875D911CF}" destId="{80544E84-F5BB-4232-A042-B75B116E9E13}" srcOrd="1" destOrd="0" parTransId="{0DA38E93-9945-44EB-8979-07EAA679942F}" sibTransId="{9DDBA908-1A84-47F1-8201-A4D7A0F33051}"/>
    <dgm:cxn modelId="{1263AD5C-97C6-47B5-A64B-00B719D5A62F}" type="presOf" srcId="{D3E5B213-4AD4-4188-94C3-B7DA10796F44}" destId="{BDADE010-BA81-4F31-A994-44D28B87E8FB}" srcOrd="1" destOrd="1" presId="urn:microsoft.com/office/officeart/2005/8/layout/vList4"/>
    <dgm:cxn modelId="{71387D19-88EC-48EA-8CD8-647ED0BDDD90}" type="presOf" srcId="{80544E84-F5BB-4232-A042-B75B116E9E13}" destId="{F2BD6218-B9DC-4D90-BCA2-7E15B5B6ABF3}" srcOrd="1" destOrd="0" presId="urn:microsoft.com/office/officeart/2005/8/layout/vList4"/>
    <dgm:cxn modelId="{886A0012-D515-4173-AC1F-5A5C64253553}" type="presOf" srcId="{A3A41909-65E7-479D-A19A-639D6C481F39}" destId="{01D8C975-BBEE-496D-A088-DCED6D4F4F85}" srcOrd="0" destOrd="0" presId="urn:microsoft.com/office/officeart/2005/8/layout/vList4"/>
    <dgm:cxn modelId="{66AD4FB5-6729-4362-B61E-98304933B0FE}" type="presParOf" srcId="{7850B49E-9A01-4F5F-BB73-8F92E7AB9802}" destId="{69C6C7EC-4C82-472B-9952-E7410B5BCA71}" srcOrd="0" destOrd="0" presId="urn:microsoft.com/office/officeart/2005/8/layout/vList4"/>
    <dgm:cxn modelId="{B164F272-0003-4B27-A1D9-D5A1041CAE05}" type="presParOf" srcId="{69C6C7EC-4C82-472B-9952-E7410B5BCA71}" destId="{2320B6EF-F1B7-40DE-B142-610113538304}" srcOrd="0" destOrd="0" presId="urn:microsoft.com/office/officeart/2005/8/layout/vList4"/>
    <dgm:cxn modelId="{7BA8DC5B-AAC4-4F2A-A30F-0E9705E12FBC}" type="presParOf" srcId="{69C6C7EC-4C82-472B-9952-E7410B5BCA71}" destId="{42681BBB-8A8C-478B-8B81-7F5ACADB4D48}" srcOrd="1" destOrd="0" presId="urn:microsoft.com/office/officeart/2005/8/layout/vList4"/>
    <dgm:cxn modelId="{29C33627-79C4-491C-9E33-609DF53B447D}" type="presParOf" srcId="{69C6C7EC-4C82-472B-9952-E7410B5BCA71}" destId="{BDADE010-BA81-4F31-A994-44D28B87E8FB}" srcOrd="2" destOrd="0" presId="urn:microsoft.com/office/officeart/2005/8/layout/vList4"/>
    <dgm:cxn modelId="{60FFB7F8-1D1D-415B-BDE5-3AB912B336A7}" type="presParOf" srcId="{7850B49E-9A01-4F5F-BB73-8F92E7AB9802}" destId="{94F111E5-7C09-4584-871D-9B90AF18361F}" srcOrd="1" destOrd="0" presId="urn:microsoft.com/office/officeart/2005/8/layout/vList4"/>
    <dgm:cxn modelId="{F86CAFCD-0A5D-4A91-8FA2-DA69D7B2E4D3}" type="presParOf" srcId="{7850B49E-9A01-4F5F-BB73-8F92E7AB9802}" destId="{A2217C31-0C91-441D-80B6-C4548263D647}" srcOrd="2" destOrd="0" presId="urn:microsoft.com/office/officeart/2005/8/layout/vList4"/>
    <dgm:cxn modelId="{2B230701-A4F2-48F5-B404-289933D9B13E}" type="presParOf" srcId="{A2217C31-0C91-441D-80B6-C4548263D647}" destId="{C37A6E96-1E5F-45A9-8303-0A609A6D5B7A}" srcOrd="0" destOrd="0" presId="urn:microsoft.com/office/officeart/2005/8/layout/vList4"/>
    <dgm:cxn modelId="{6BBD4406-5EAF-409D-A3EA-9139AB716609}" type="presParOf" srcId="{A2217C31-0C91-441D-80B6-C4548263D647}" destId="{5E68C849-8F13-4E62-AF6C-808CC0F98FF6}" srcOrd="1" destOrd="0" presId="urn:microsoft.com/office/officeart/2005/8/layout/vList4"/>
    <dgm:cxn modelId="{E33EC0A4-3BC3-4A50-92D3-E652BD61EAE3}" type="presParOf" srcId="{A2217C31-0C91-441D-80B6-C4548263D647}" destId="{F2BD6218-B9DC-4D90-BCA2-7E15B5B6ABF3}" srcOrd="2" destOrd="0" presId="urn:microsoft.com/office/officeart/2005/8/layout/vList4"/>
    <dgm:cxn modelId="{D03F1DA5-EF01-465B-AB2B-E0F649A27CF3}" type="presParOf" srcId="{7850B49E-9A01-4F5F-BB73-8F92E7AB9802}" destId="{98D53D0A-2D41-4784-B068-7DF4D5E78D67}" srcOrd="3" destOrd="0" presId="urn:microsoft.com/office/officeart/2005/8/layout/vList4"/>
    <dgm:cxn modelId="{7E4F262B-6CB8-4945-9075-49665D2530E6}" type="presParOf" srcId="{7850B49E-9A01-4F5F-BB73-8F92E7AB9802}" destId="{49271F9B-AA4D-46AD-9AE9-1EE9403DBCFA}" srcOrd="4" destOrd="0" presId="urn:microsoft.com/office/officeart/2005/8/layout/vList4"/>
    <dgm:cxn modelId="{98D68A51-B79D-4F79-9381-7DB8E59B7C11}" type="presParOf" srcId="{49271F9B-AA4D-46AD-9AE9-1EE9403DBCFA}" destId="{01D8C975-BBEE-496D-A088-DCED6D4F4F85}" srcOrd="0" destOrd="0" presId="urn:microsoft.com/office/officeart/2005/8/layout/vList4"/>
    <dgm:cxn modelId="{814D7FD5-2A5B-40BF-AC88-252969941EF2}" type="presParOf" srcId="{49271F9B-AA4D-46AD-9AE9-1EE9403DBCFA}" destId="{305B23FB-04ED-4DBA-A6C4-2812D4BC2813}" srcOrd="1" destOrd="0" presId="urn:microsoft.com/office/officeart/2005/8/layout/vList4"/>
    <dgm:cxn modelId="{B2058D33-741D-4AC0-B60B-501BCE0BE15A}" type="presParOf" srcId="{49271F9B-AA4D-46AD-9AE9-1EE9403DBCFA}" destId="{51663FBC-04A7-4C97-948E-CDD7DC60468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CDB8DA0-36AB-4F7A-BB03-45F875D911CF}" type="doc">
      <dgm:prSet loTypeId="urn:microsoft.com/office/officeart/2005/8/layout/vList4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7FB5F1A-73A5-4F56-82AE-F76BA52A5D51}">
      <dgm:prSet phldrT="[Текст]"/>
      <dgm:spPr/>
      <dgm:t>
        <a:bodyPr/>
        <a:lstStyle/>
        <a:p>
          <a:r>
            <a:rPr lang="ru-RU" b="1" dirty="0"/>
            <a:t> ИНТЕРВЬЮ-ДИСКУССИЯ </a:t>
          </a:r>
        </a:p>
      </dgm:t>
    </dgm:pt>
    <dgm:pt modelId="{F1DDC23D-137B-43AF-A694-D98FF1061792}" type="parTrans" cxnId="{3B280927-4970-4609-B350-A29DBDDEA5C6}">
      <dgm:prSet/>
      <dgm:spPr/>
      <dgm:t>
        <a:bodyPr/>
        <a:lstStyle/>
        <a:p>
          <a:endParaRPr lang="ru-RU"/>
        </a:p>
      </dgm:t>
    </dgm:pt>
    <dgm:pt modelId="{1F1ACD7C-0CCA-48D6-A4E2-B3262DC331A1}" type="sibTrans" cxnId="{3B280927-4970-4609-B350-A29DBDDEA5C6}">
      <dgm:prSet/>
      <dgm:spPr/>
      <dgm:t>
        <a:bodyPr/>
        <a:lstStyle/>
        <a:p>
          <a:endParaRPr lang="ru-RU"/>
        </a:p>
      </dgm:t>
    </dgm:pt>
    <dgm:pt modelId="{D3E5B213-4AD4-4188-94C3-B7DA10796F44}">
      <dgm:prSet phldrT="[Текст]"/>
      <dgm:spPr/>
      <dgm:t>
        <a:bodyPr/>
        <a:lstStyle/>
        <a:p>
          <a:r>
            <a:rPr lang="ru-RU" dirty="0"/>
            <a:t>(выявление разных точек зрения на проблему и ее решение)</a:t>
          </a:r>
        </a:p>
      </dgm:t>
    </dgm:pt>
    <dgm:pt modelId="{A2DF53E9-431B-4912-8211-CCFE57478F49}" type="parTrans" cxnId="{50BC0292-D55B-4266-8D49-6920540BCB76}">
      <dgm:prSet/>
      <dgm:spPr/>
      <dgm:t>
        <a:bodyPr/>
        <a:lstStyle/>
        <a:p>
          <a:endParaRPr lang="ru-RU"/>
        </a:p>
      </dgm:t>
    </dgm:pt>
    <dgm:pt modelId="{23CC1DAB-3998-4E1F-A95E-50380896C8F8}" type="sibTrans" cxnId="{50BC0292-D55B-4266-8D49-6920540BCB76}">
      <dgm:prSet/>
      <dgm:spPr/>
      <dgm:t>
        <a:bodyPr/>
        <a:lstStyle/>
        <a:p>
          <a:endParaRPr lang="ru-RU"/>
        </a:p>
      </dgm:t>
    </dgm:pt>
    <dgm:pt modelId="{80544E84-F5BB-4232-A042-B75B116E9E13}">
      <dgm:prSet phldrT="[Текст]"/>
      <dgm:spPr/>
      <dgm:t>
        <a:bodyPr/>
        <a:lstStyle/>
        <a:p>
          <a:r>
            <a:rPr lang="ru-RU" b="1"/>
            <a:t>ИНТЕРВЬЮ-АНКЕТА</a:t>
          </a:r>
          <a:endParaRPr lang="ru-RU" b="1" dirty="0"/>
        </a:p>
      </dgm:t>
    </dgm:pt>
    <dgm:pt modelId="{0DA38E93-9945-44EB-8979-07EAA679942F}" type="parTrans" cxnId="{E956E702-DC7F-4209-B520-BF8627867A31}">
      <dgm:prSet/>
      <dgm:spPr/>
      <dgm:t>
        <a:bodyPr/>
        <a:lstStyle/>
        <a:p>
          <a:endParaRPr lang="ru-RU"/>
        </a:p>
      </dgm:t>
    </dgm:pt>
    <dgm:pt modelId="{9DDBA908-1A84-47F1-8201-A4D7A0F33051}" type="sibTrans" cxnId="{E956E702-DC7F-4209-B520-BF8627867A31}">
      <dgm:prSet/>
      <dgm:spPr/>
      <dgm:t>
        <a:bodyPr/>
        <a:lstStyle/>
        <a:p>
          <a:endParaRPr lang="ru-RU"/>
        </a:p>
      </dgm:t>
    </dgm:pt>
    <dgm:pt modelId="{53E86EE7-EDC8-45F3-9C94-51553203EB47}">
      <dgm:prSet phldrT="[Текст]"/>
      <dgm:spPr/>
      <dgm:t>
        <a:bodyPr/>
        <a:lstStyle/>
        <a:p>
          <a:r>
            <a:rPr lang="ru-RU" dirty="0"/>
            <a:t>(мнение различных людей по одному и тому же вопросу)</a:t>
          </a:r>
        </a:p>
      </dgm:t>
    </dgm:pt>
    <dgm:pt modelId="{695E3498-83A3-47C4-B6C8-1F1CA01CAFE8}" type="parTrans" cxnId="{99E03BA5-5062-4F34-81BA-635945394BA8}">
      <dgm:prSet/>
      <dgm:spPr/>
      <dgm:t>
        <a:bodyPr/>
        <a:lstStyle/>
        <a:p>
          <a:endParaRPr lang="ru-RU"/>
        </a:p>
      </dgm:t>
    </dgm:pt>
    <dgm:pt modelId="{A68EC7FB-7424-4564-84E5-45CA84B81FDA}" type="sibTrans" cxnId="{99E03BA5-5062-4F34-81BA-635945394BA8}">
      <dgm:prSet/>
      <dgm:spPr/>
      <dgm:t>
        <a:bodyPr/>
        <a:lstStyle/>
        <a:p>
          <a:endParaRPr lang="ru-RU"/>
        </a:p>
      </dgm:t>
    </dgm:pt>
    <dgm:pt modelId="{7850B49E-9A01-4F5F-BB73-8F92E7AB9802}" type="pres">
      <dgm:prSet presAssocID="{8CDB8DA0-36AB-4F7A-BB03-45F875D911C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C6C7EC-4C82-472B-9952-E7410B5BCA71}" type="pres">
      <dgm:prSet presAssocID="{47FB5F1A-73A5-4F56-82AE-F76BA52A5D51}" presName="comp" presStyleCnt="0"/>
      <dgm:spPr/>
    </dgm:pt>
    <dgm:pt modelId="{2320B6EF-F1B7-40DE-B142-610113538304}" type="pres">
      <dgm:prSet presAssocID="{47FB5F1A-73A5-4F56-82AE-F76BA52A5D51}" presName="box" presStyleLbl="node1" presStyleIdx="0" presStyleCnt="2"/>
      <dgm:spPr/>
      <dgm:t>
        <a:bodyPr/>
        <a:lstStyle/>
        <a:p>
          <a:endParaRPr lang="ru-RU"/>
        </a:p>
      </dgm:t>
    </dgm:pt>
    <dgm:pt modelId="{42681BBB-8A8C-478B-8B81-7F5ACADB4D48}" type="pres">
      <dgm:prSet presAssocID="{47FB5F1A-73A5-4F56-82AE-F76BA52A5D51}" presName="img" presStyleLbl="fgImgPlace1" presStyleIdx="0" presStyleCnt="2" custScaleX="25382" custScaleY="67889"/>
      <dgm:spPr/>
    </dgm:pt>
    <dgm:pt modelId="{BDADE010-BA81-4F31-A994-44D28B87E8FB}" type="pres">
      <dgm:prSet presAssocID="{47FB5F1A-73A5-4F56-82AE-F76BA52A5D51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F111E5-7C09-4584-871D-9B90AF18361F}" type="pres">
      <dgm:prSet presAssocID="{1F1ACD7C-0CCA-48D6-A4E2-B3262DC331A1}" presName="spacer" presStyleCnt="0"/>
      <dgm:spPr/>
    </dgm:pt>
    <dgm:pt modelId="{A2217C31-0C91-441D-80B6-C4548263D647}" type="pres">
      <dgm:prSet presAssocID="{80544E84-F5BB-4232-A042-B75B116E9E13}" presName="comp" presStyleCnt="0"/>
      <dgm:spPr/>
    </dgm:pt>
    <dgm:pt modelId="{C37A6E96-1E5F-45A9-8303-0A609A6D5B7A}" type="pres">
      <dgm:prSet presAssocID="{80544E84-F5BB-4232-A042-B75B116E9E13}" presName="box" presStyleLbl="node1" presStyleIdx="1" presStyleCnt="2"/>
      <dgm:spPr/>
      <dgm:t>
        <a:bodyPr/>
        <a:lstStyle/>
        <a:p>
          <a:endParaRPr lang="ru-RU"/>
        </a:p>
      </dgm:t>
    </dgm:pt>
    <dgm:pt modelId="{5E68C849-8F13-4E62-AF6C-808CC0F98FF6}" type="pres">
      <dgm:prSet presAssocID="{80544E84-F5BB-4232-A042-B75B116E9E13}" presName="img" presStyleLbl="fgImgPlace1" presStyleIdx="1" presStyleCnt="2" custScaleX="26399" custScaleY="70222"/>
      <dgm:spPr/>
    </dgm:pt>
    <dgm:pt modelId="{F2BD6218-B9DC-4D90-BCA2-7E15B5B6ABF3}" type="pres">
      <dgm:prSet presAssocID="{80544E84-F5BB-4232-A042-B75B116E9E13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80BA0C-0332-4912-B23F-92F2D649799D}" type="presOf" srcId="{47FB5F1A-73A5-4F56-82AE-F76BA52A5D51}" destId="{BDADE010-BA81-4F31-A994-44D28B87E8FB}" srcOrd="1" destOrd="0" presId="urn:microsoft.com/office/officeart/2005/8/layout/vList4"/>
    <dgm:cxn modelId="{05CD4285-5773-4B61-8EE2-04B23A2ECFDA}" type="presOf" srcId="{47FB5F1A-73A5-4F56-82AE-F76BA52A5D51}" destId="{2320B6EF-F1B7-40DE-B142-610113538304}" srcOrd="0" destOrd="0" presId="urn:microsoft.com/office/officeart/2005/8/layout/vList4"/>
    <dgm:cxn modelId="{6C863811-D8D6-48DF-A9C0-3C2329F570F4}" type="presOf" srcId="{8CDB8DA0-36AB-4F7A-BB03-45F875D911CF}" destId="{7850B49E-9A01-4F5F-BB73-8F92E7AB9802}" srcOrd="0" destOrd="0" presId="urn:microsoft.com/office/officeart/2005/8/layout/vList4"/>
    <dgm:cxn modelId="{3B280927-4970-4609-B350-A29DBDDEA5C6}" srcId="{8CDB8DA0-36AB-4F7A-BB03-45F875D911CF}" destId="{47FB5F1A-73A5-4F56-82AE-F76BA52A5D51}" srcOrd="0" destOrd="0" parTransId="{F1DDC23D-137B-43AF-A694-D98FF1061792}" sibTransId="{1F1ACD7C-0CCA-48D6-A4E2-B3262DC331A1}"/>
    <dgm:cxn modelId="{99E03BA5-5062-4F34-81BA-635945394BA8}" srcId="{80544E84-F5BB-4232-A042-B75B116E9E13}" destId="{53E86EE7-EDC8-45F3-9C94-51553203EB47}" srcOrd="0" destOrd="0" parTransId="{695E3498-83A3-47C4-B6C8-1F1CA01CAFE8}" sibTransId="{A68EC7FB-7424-4564-84E5-45CA84B81FDA}"/>
    <dgm:cxn modelId="{C7BA3E88-2534-462B-B1B8-AE3C1E32812A}" type="presOf" srcId="{53E86EE7-EDC8-45F3-9C94-51553203EB47}" destId="{F2BD6218-B9DC-4D90-BCA2-7E15B5B6ABF3}" srcOrd="1" destOrd="1" presId="urn:microsoft.com/office/officeart/2005/8/layout/vList4"/>
    <dgm:cxn modelId="{ACFE5A07-054F-4579-9F03-3AED46E60874}" type="presOf" srcId="{53E86EE7-EDC8-45F3-9C94-51553203EB47}" destId="{C37A6E96-1E5F-45A9-8303-0A609A6D5B7A}" srcOrd="0" destOrd="1" presId="urn:microsoft.com/office/officeart/2005/8/layout/vList4"/>
    <dgm:cxn modelId="{047620A6-7581-4101-BB2A-B9CDAC2457BF}" type="presOf" srcId="{D3E5B213-4AD4-4188-94C3-B7DA10796F44}" destId="{2320B6EF-F1B7-40DE-B142-610113538304}" srcOrd="0" destOrd="1" presId="urn:microsoft.com/office/officeart/2005/8/layout/vList4"/>
    <dgm:cxn modelId="{2DB287A0-4AF8-470F-B771-EAB92340EF18}" type="presOf" srcId="{80544E84-F5BB-4232-A042-B75B116E9E13}" destId="{C37A6E96-1E5F-45A9-8303-0A609A6D5B7A}" srcOrd="0" destOrd="0" presId="urn:microsoft.com/office/officeart/2005/8/layout/vList4"/>
    <dgm:cxn modelId="{50BC0292-D55B-4266-8D49-6920540BCB76}" srcId="{47FB5F1A-73A5-4F56-82AE-F76BA52A5D51}" destId="{D3E5B213-4AD4-4188-94C3-B7DA10796F44}" srcOrd="0" destOrd="0" parTransId="{A2DF53E9-431B-4912-8211-CCFE57478F49}" sibTransId="{23CC1DAB-3998-4E1F-A95E-50380896C8F8}"/>
    <dgm:cxn modelId="{E956E702-DC7F-4209-B520-BF8627867A31}" srcId="{8CDB8DA0-36AB-4F7A-BB03-45F875D911CF}" destId="{80544E84-F5BB-4232-A042-B75B116E9E13}" srcOrd="1" destOrd="0" parTransId="{0DA38E93-9945-44EB-8979-07EAA679942F}" sibTransId="{9DDBA908-1A84-47F1-8201-A4D7A0F33051}"/>
    <dgm:cxn modelId="{71387D19-88EC-48EA-8CD8-647ED0BDDD90}" type="presOf" srcId="{80544E84-F5BB-4232-A042-B75B116E9E13}" destId="{F2BD6218-B9DC-4D90-BCA2-7E15B5B6ABF3}" srcOrd="1" destOrd="0" presId="urn:microsoft.com/office/officeart/2005/8/layout/vList4"/>
    <dgm:cxn modelId="{1263AD5C-97C6-47B5-A64B-00B719D5A62F}" type="presOf" srcId="{D3E5B213-4AD4-4188-94C3-B7DA10796F44}" destId="{BDADE010-BA81-4F31-A994-44D28B87E8FB}" srcOrd="1" destOrd="1" presId="urn:microsoft.com/office/officeart/2005/8/layout/vList4"/>
    <dgm:cxn modelId="{66AD4FB5-6729-4362-B61E-98304933B0FE}" type="presParOf" srcId="{7850B49E-9A01-4F5F-BB73-8F92E7AB9802}" destId="{69C6C7EC-4C82-472B-9952-E7410B5BCA71}" srcOrd="0" destOrd="0" presId="urn:microsoft.com/office/officeart/2005/8/layout/vList4"/>
    <dgm:cxn modelId="{B164F272-0003-4B27-A1D9-D5A1041CAE05}" type="presParOf" srcId="{69C6C7EC-4C82-472B-9952-E7410B5BCA71}" destId="{2320B6EF-F1B7-40DE-B142-610113538304}" srcOrd="0" destOrd="0" presId="urn:microsoft.com/office/officeart/2005/8/layout/vList4"/>
    <dgm:cxn modelId="{7BA8DC5B-AAC4-4F2A-A30F-0E9705E12FBC}" type="presParOf" srcId="{69C6C7EC-4C82-472B-9952-E7410B5BCA71}" destId="{42681BBB-8A8C-478B-8B81-7F5ACADB4D48}" srcOrd="1" destOrd="0" presId="urn:microsoft.com/office/officeart/2005/8/layout/vList4"/>
    <dgm:cxn modelId="{29C33627-79C4-491C-9E33-609DF53B447D}" type="presParOf" srcId="{69C6C7EC-4C82-472B-9952-E7410B5BCA71}" destId="{BDADE010-BA81-4F31-A994-44D28B87E8FB}" srcOrd="2" destOrd="0" presId="urn:microsoft.com/office/officeart/2005/8/layout/vList4"/>
    <dgm:cxn modelId="{60FFB7F8-1D1D-415B-BDE5-3AB912B336A7}" type="presParOf" srcId="{7850B49E-9A01-4F5F-BB73-8F92E7AB9802}" destId="{94F111E5-7C09-4584-871D-9B90AF18361F}" srcOrd="1" destOrd="0" presId="urn:microsoft.com/office/officeart/2005/8/layout/vList4"/>
    <dgm:cxn modelId="{F86CAFCD-0A5D-4A91-8FA2-DA69D7B2E4D3}" type="presParOf" srcId="{7850B49E-9A01-4F5F-BB73-8F92E7AB9802}" destId="{A2217C31-0C91-441D-80B6-C4548263D647}" srcOrd="2" destOrd="0" presId="urn:microsoft.com/office/officeart/2005/8/layout/vList4"/>
    <dgm:cxn modelId="{2B230701-A4F2-48F5-B404-289933D9B13E}" type="presParOf" srcId="{A2217C31-0C91-441D-80B6-C4548263D647}" destId="{C37A6E96-1E5F-45A9-8303-0A609A6D5B7A}" srcOrd="0" destOrd="0" presId="urn:microsoft.com/office/officeart/2005/8/layout/vList4"/>
    <dgm:cxn modelId="{6BBD4406-5EAF-409D-A3EA-9139AB716609}" type="presParOf" srcId="{A2217C31-0C91-441D-80B6-C4548263D647}" destId="{5E68C849-8F13-4E62-AF6C-808CC0F98FF6}" srcOrd="1" destOrd="0" presId="urn:microsoft.com/office/officeart/2005/8/layout/vList4"/>
    <dgm:cxn modelId="{E33EC0A4-3BC3-4A50-92D3-E652BD61EAE3}" type="presParOf" srcId="{A2217C31-0C91-441D-80B6-C4548263D647}" destId="{F2BD6218-B9DC-4D90-BCA2-7E15B5B6ABF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44A80C3-B97D-43A0-8D4B-5DDF42F80C07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28DD15A-48FB-40F1-992C-E4A5226FBEB6}">
      <dgm:prSet phldrT="[Текст]" custT="1"/>
      <dgm:spPr/>
      <dgm:t>
        <a:bodyPr/>
        <a:lstStyle/>
        <a:p>
          <a:r>
            <a:rPr lang="ru-RU" sz="2400" b="1" dirty="0"/>
            <a:t>ЗАЧИН/ВСТУПЛЕНИЕ </a:t>
          </a:r>
          <a:endParaRPr lang="ru-RU" sz="2400" dirty="0"/>
        </a:p>
      </dgm:t>
    </dgm:pt>
    <dgm:pt modelId="{EC4BA5EF-CBDB-4319-8312-4A4D404DB293}" type="parTrans" cxnId="{35AB3D43-46AF-4B45-9289-F7DDC9911ADD}">
      <dgm:prSet/>
      <dgm:spPr/>
      <dgm:t>
        <a:bodyPr/>
        <a:lstStyle/>
        <a:p>
          <a:endParaRPr lang="ru-RU"/>
        </a:p>
      </dgm:t>
    </dgm:pt>
    <dgm:pt modelId="{4690BECD-2D5E-4F29-8161-060740E58F21}" type="sibTrans" cxnId="{35AB3D43-46AF-4B45-9289-F7DDC9911ADD}">
      <dgm:prSet/>
      <dgm:spPr/>
      <dgm:t>
        <a:bodyPr/>
        <a:lstStyle/>
        <a:p>
          <a:endParaRPr lang="ru-RU"/>
        </a:p>
      </dgm:t>
    </dgm:pt>
    <dgm:pt modelId="{53EE0EA0-27DF-407A-9858-B2A55FA6668D}">
      <dgm:prSet phldrT="[Текст]"/>
      <dgm:spPr/>
      <dgm:t>
        <a:bodyPr/>
        <a:lstStyle/>
        <a:p>
          <a:r>
            <a:rPr lang="ru-RU" dirty="0"/>
            <a:t>как правило, здесь журналист представляет собеседника, </a:t>
          </a:r>
        </a:p>
      </dgm:t>
    </dgm:pt>
    <dgm:pt modelId="{B076A602-F1B4-47AE-9163-7F0F75399514}" type="parTrans" cxnId="{E06D1694-BA74-4A64-A202-BD687DA5DF64}">
      <dgm:prSet/>
      <dgm:spPr/>
      <dgm:t>
        <a:bodyPr/>
        <a:lstStyle/>
        <a:p>
          <a:endParaRPr lang="ru-RU"/>
        </a:p>
      </dgm:t>
    </dgm:pt>
    <dgm:pt modelId="{F2E89210-0751-4DD9-BD50-61DDC1DD17FE}" type="sibTrans" cxnId="{E06D1694-BA74-4A64-A202-BD687DA5DF64}">
      <dgm:prSet/>
      <dgm:spPr/>
      <dgm:t>
        <a:bodyPr/>
        <a:lstStyle/>
        <a:p>
          <a:endParaRPr lang="ru-RU"/>
        </a:p>
      </dgm:t>
    </dgm:pt>
    <dgm:pt modelId="{5C4B1C96-170B-4F3B-98B8-820E4948163E}">
      <dgm:prSet phldrT="[Текст]"/>
      <dgm:spPr/>
      <dgm:t>
        <a:bodyPr/>
        <a:lstStyle/>
        <a:p>
          <a:r>
            <a:rPr lang="ru-RU" dirty="0"/>
            <a:t>делает вступление для обсуждения проблемы</a:t>
          </a:r>
        </a:p>
      </dgm:t>
    </dgm:pt>
    <dgm:pt modelId="{E77D6B7D-270B-4629-92D1-35081BDF0C1D}" type="parTrans" cxnId="{7D13363C-A000-4CDE-B08A-1695D1988241}">
      <dgm:prSet/>
      <dgm:spPr/>
      <dgm:t>
        <a:bodyPr/>
        <a:lstStyle/>
        <a:p>
          <a:endParaRPr lang="ru-RU"/>
        </a:p>
      </dgm:t>
    </dgm:pt>
    <dgm:pt modelId="{6533AA64-0A4C-427C-BAB5-B4C204D399F8}" type="sibTrans" cxnId="{7D13363C-A000-4CDE-B08A-1695D1988241}">
      <dgm:prSet/>
      <dgm:spPr/>
      <dgm:t>
        <a:bodyPr/>
        <a:lstStyle/>
        <a:p>
          <a:endParaRPr lang="ru-RU"/>
        </a:p>
      </dgm:t>
    </dgm:pt>
    <dgm:pt modelId="{E58F7582-6CC8-4676-9E5C-816A4E34C4EB}">
      <dgm:prSet phldrT="[Текст]" custT="1"/>
      <dgm:spPr/>
      <dgm:t>
        <a:bodyPr/>
        <a:lstStyle/>
        <a:p>
          <a:r>
            <a:rPr lang="ru-RU" sz="2400" b="1" dirty="0"/>
            <a:t>ОСНОВНАЯ ЧАСТЬ </a:t>
          </a:r>
          <a:endParaRPr lang="ru-RU" sz="2400" dirty="0"/>
        </a:p>
      </dgm:t>
    </dgm:pt>
    <dgm:pt modelId="{558B705C-C94A-41F2-AC7C-81DB0D4CB50E}" type="parTrans" cxnId="{0F62649D-C3AB-4D73-8565-B3B42DBF9AC7}">
      <dgm:prSet/>
      <dgm:spPr/>
      <dgm:t>
        <a:bodyPr/>
        <a:lstStyle/>
        <a:p>
          <a:endParaRPr lang="ru-RU"/>
        </a:p>
      </dgm:t>
    </dgm:pt>
    <dgm:pt modelId="{14A0C790-A72D-43AF-BDC9-73E47C441F87}" type="sibTrans" cxnId="{0F62649D-C3AB-4D73-8565-B3B42DBF9AC7}">
      <dgm:prSet/>
      <dgm:spPr/>
      <dgm:t>
        <a:bodyPr/>
        <a:lstStyle/>
        <a:p>
          <a:endParaRPr lang="ru-RU"/>
        </a:p>
      </dgm:t>
    </dgm:pt>
    <dgm:pt modelId="{86F6C735-07A7-4F61-94E7-937E4E7A1720}">
      <dgm:prSet phldrT="[Текст]"/>
      <dgm:spPr/>
      <dgm:t>
        <a:bodyPr/>
        <a:lstStyle/>
        <a:p>
          <a:pPr algn="r"/>
          <a:r>
            <a:rPr lang="ru-RU" dirty="0"/>
            <a:t>это собственно беседа, </a:t>
          </a:r>
        </a:p>
      </dgm:t>
    </dgm:pt>
    <dgm:pt modelId="{994747C5-65AA-4F9C-AD03-57B0BACC8294}" type="parTrans" cxnId="{44F5B658-1A4F-4E55-9852-16AEA0D3F5F7}">
      <dgm:prSet/>
      <dgm:spPr/>
      <dgm:t>
        <a:bodyPr/>
        <a:lstStyle/>
        <a:p>
          <a:endParaRPr lang="ru-RU"/>
        </a:p>
      </dgm:t>
    </dgm:pt>
    <dgm:pt modelId="{57257466-D2D2-416F-AE17-10C6385C1BD5}" type="sibTrans" cxnId="{44F5B658-1A4F-4E55-9852-16AEA0D3F5F7}">
      <dgm:prSet/>
      <dgm:spPr/>
      <dgm:t>
        <a:bodyPr/>
        <a:lstStyle/>
        <a:p>
          <a:endParaRPr lang="ru-RU"/>
        </a:p>
      </dgm:t>
    </dgm:pt>
    <dgm:pt modelId="{D37540E3-F5A3-4AC5-8333-16A162DD8D7C}">
      <dgm:prSet phldrT="[Текст]"/>
      <dgm:spPr/>
      <dgm:t>
        <a:bodyPr/>
        <a:lstStyle/>
        <a:p>
          <a:pPr algn="l"/>
          <a:r>
            <a:rPr lang="ru-RU" dirty="0"/>
            <a:t>вопросы и ответы</a:t>
          </a:r>
        </a:p>
      </dgm:t>
    </dgm:pt>
    <dgm:pt modelId="{BA381112-0DAF-4CA0-B956-6C7CAC948036}" type="parTrans" cxnId="{CF12DEB6-82DF-4FF3-A15F-6C6AB80BB3AD}">
      <dgm:prSet/>
      <dgm:spPr/>
      <dgm:t>
        <a:bodyPr/>
        <a:lstStyle/>
        <a:p>
          <a:endParaRPr lang="ru-RU"/>
        </a:p>
      </dgm:t>
    </dgm:pt>
    <dgm:pt modelId="{A563C371-4CA2-4723-B073-A84FF4F785C2}" type="sibTrans" cxnId="{CF12DEB6-82DF-4FF3-A15F-6C6AB80BB3AD}">
      <dgm:prSet/>
      <dgm:spPr/>
      <dgm:t>
        <a:bodyPr/>
        <a:lstStyle/>
        <a:p>
          <a:endParaRPr lang="ru-RU"/>
        </a:p>
      </dgm:t>
    </dgm:pt>
    <dgm:pt modelId="{E5F83225-288E-4916-8CBB-99C1930DABCE}">
      <dgm:prSet phldrT="[Текст]" custT="1"/>
      <dgm:spPr/>
      <dgm:t>
        <a:bodyPr/>
        <a:lstStyle/>
        <a:p>
          <a:r>
            <a:rPr lang="ru-RU" sz="2400" b="1" dirty="0"/>
            <a:t>КОНЦОВКА</a:t>
          </a:r>
          <a:endParaRPr lang="ru-RU" sz="2400" dirty="0"/>
        </a:p>
      </dgm:t>
    </dgm:pt>
    <dgm:pt modelId="{5865AC57-0811-4B51-869D-988FB69C62E8}" type="parTrans" cxnId="{1305FFE1-C9CC-4930-98DE-AE5455F8872A}">
      <dgm:prSet/>
      <dgm:spPr/>
      <dgm:t>
        <a:bodyPr/>
        <a:lstStyle/>
        <a:p>
          <a:endParaRPr lang="ru-RU"/>
        </a:p>
      </dgm:t>
    </dgm:pt>
    <dgm:pt modelId="{41D025D4-4262-422D-9E45-D49588D9BF52}" type="sibTrans" cxnId="{1305FFE1-C9CC-4930-98DE-AE5455F8872A}">
      <dgm:prSet/>
      <dgm:spPr/>
      <dgm:t>
        <a:bodyPr/>
        <a:lstStyle/>
        <a:p>
          <a:endParaRPr lang="ru-RU"/>
        </a:p>
      </dgm:t>
    </dgm:pt>
    <dgm:pt modelId="{B3EC34E5-C495-402C-89F2-AEAD09C0EFF2}">
      <dgm:prSet phldrT="[Текст]"/>
      <dgm:spPr/>
      <dgm:t>
        <a:bodyPr/>
        <a:lstStyle/>
        <a:p>
          <a:pPr algn="r"/>
          <a:r>
            <a:rPr lang="ru-RU" dirty="0"/>
            <a:t>завершение разговора, вывод, </a:t>
          </a:r>
        </a:p>
      </dgm:t>
    </dgm:pt>
    <dgm:pt modelId="{67EE7FB0-5FDB-4D2B-9A0F-1522C7514861}" type="parTrans" cxnId="{E14483B4-1638-473B-BCE6-53CE6760BA1E}">
      <dgm:prSet/>
      <dgm:spPr/>
      <dgm:t>
        <a:bodyPr/>
        <a:lstStyle/>
        <a:p>
          <a:endParaRPr lang="ru-RU"/>
        </a:p>
      </dgm:t>
    </dgm:pt>
    <dgm:pt modelId="{8B3DB9B2-646C-4794-BF00-43D53ACA5746}" type="sibTrans" cxnId="{E14483B4-1638-473B-BCE6-53CE6760BA1E}">
      <dgm:prSet/>
      <dgm:spPr/>
      <dgm:t>
        <a:bodyPr/>
        <a:lstStyle/>
        <a:p>
          <a:endParaRPr lang="ru-RU"/>
        </a:p>
      </dgm:t>
    </dgm:pt>
    <dgm:pt modelId="{BC61B93D-0568-4002-8627-AF8FB608EB0D}">
      <dgm:prSet phldrT="[Текст]"/>
      <dgm:spPr/>
      <dgm:t>
        <a:bodyPr/>
        <a:lstStyle/>
        <a:p>
          <a:pPr algn="l"/>
          <a:r>
            <a:rPr lang="ru-RU" dirty="0"/>
            <a:t>благодарность, пожелания</a:t>
          </a:r>
        </a:p>
      </dgm:t>
    </dgm:pt>
    <dgm:pt modelId="{37F6A87B-5C26-4460-8A1F-1CE7B00B0C94}" type="parTrans" cxnId="{9C440044-BB4A-4E5A-92A1-55E798D21A09}">
      <dgm:prSet/>
      <dgm:spPr/>
      <dgm:t>
        <a:bodyPr/>
        <a:lstStyle/>
        <a:p>
          <a:endParaRPr lang="ru-RU"/>
        </a:p>
      </dgm:t>
    </dgm:pt>
    <dgm:pt modelId="{BE2552A3-505D-481B-8EA2-78F9F2F1CD1E}" type="sibTrans" cxnId="{9C440044-BB4A-4E5A-92A1-55E798D21A09}">
      <dgm:prSet/>
      <dgm:spPr/>
      <dgm:t>
        <a:bodyPr/>
        <a:lstStyle/>
        <a:p>
          <a:endParaRPr lang="ru-RU"/>
        </a:p>
      </dgm:t>
    </dgm:pt>
    <dgm:pt modelId="{EF4B3CF4-352B-4992-BB68-F54DF4F42FA2}" type="pres">
      <dgm:prSet presAssocID="{444A80C3-B97D-43A0-8D4B-5DDF42F80C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140414-DA36-4CF7-AE38-A6775C278B1B}" type="pres">
      <dgm:prSet presAssocID="{E5F83225-288E-4916-8CBB-99C1930DABCE}" presName="boxAndChildren" presStyleCnt="0"/>
      <dgm:spPr/>
    </dgm:pt>
    <dgm:pt modelId="{3B5E7DC0-3E9D-4757-865F-04DE49F3E936}" type="pres">
      <dgm:prSet presAssocID="{E5F83225-288E-4916-8CBB-99C1930DABCE}" presName="parentTextBox" presStyleLbl="node1" presStyleIdx="0" presStyleCnt="3"/>
      <dgm:spPr/>
      <dgm:t>
        <a:bodyPr/>
        <a:lstStyle/>
        <a:p>
          <a:endParaRPr lang="ru-RU"/>
        </a:p>
      </dgm:t>
    </dgm:pt>
    <dgm:pt modelId="{8F3C42DB-D743-4C9E-BDBC-21C04436FFB8}" type="pres">
      <dgm:prSet presAssocID="{E5F83225-288E-4916-8CBB-99C1930DABCE}" presName="entireBox" presStyleLbl="node1" presStyleIdx="0" presStyleCnt="3"/>
      <dgm:spPr/>
      <dgm:t>
        <a:bodyPr/>
        <a:lstStyle/>
        <a:p>
          <a:endParaRPr lang="ru-RU"/>
        </a:p>
      </dgm:t>
    </dgm:pt>
    <dgm:pt modelId="{B5C9B145-584B-4440-A76C-86DB1DAE8C56}" type="pres">
      <dgm:prSet presAssocID="{E5F83225-288E-4916-8CBB-99C1930DABCE}" presName="descendantBox" presStyleCnt="0"/>
      <dgm:spPr/>
    </dgm:pt>
    <dgm:pt modelId="{FDCC5E3F-68E8-46B9-9F5C-BD4B22C885A2}" type="pres">
      <dgm:prSet presAssocID="{B3EC34E5-C495-402C-89F2-AEAD09C0EFF2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E9AE93-196E-4DDC-8235-F6B1225AD2D0}" type="pres">
      <dgm:prSet presAssocID="{BC61B93D-0568-4002-8627-AF8FB608EB0D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330AE-914D-4359-A35E-3D8F7C039C55}" type="pres">
      <dgm:prSet presAssocID="{14A0C790-A72D-43AF-BDC9-73E47C441F87}" presName="sp" presStyleCnt="0"/>
      <dgm:spPr/>
    </dgm:pt>
    <dgm:pt modelId="{D9206E49-0524-4C9A-B308-5626925003C8}" type="pres">
      <dgm:prSet presAssocID="{E58F7582-6CC8-4676-9E5C-816A4E34C4EB}" presName="arrowAndChildren" presStyleCnt="0"/>
      <dgm:spPr/>
    </dgm:pt>
    <dgm:pt modelId="{0F26BCBF-482E-466B-90CF-2AEF1D7E1B44}" type="pres">
      <dgm:prSet presAssocID="{E58F7582-6CC8-4676-9E5C-816A4E34C4EB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A1B93748-E8C7-4345-968D-62E824EA3009}" type="pres">
      <dgm:prSet presAssocID="{E58F7582-6CC8-4676-9E5C-816A4E34C4EB}" presName="arrow" presStyleLbl="node1" presStyleIdx="1" presStyleCnt="3"/>
      <dgm:spPr/>
      <dgm:t>
        <a:bodyPr/>
        <a:lstStyle/>
        <a:p>
          <a:endParaRPr lang="ru-RU"/>
        </a:p>
      </dgm:t>
    </dgm:pt>
    <dgm:pt modelId="{53FB4310-E7D5-4C78-A97A-5FB56C444DB3}" type="pres">
      <dgm:prSet presAssocID="{E58F7582-6CC8-4676-9E5C-816A4E34C4EB}" presName="descendantArrow" presStyleCnt="0"/>
      <dgm:spPr/>
    </dgm:pt>
    <dgm:pt modelId="{69BE4FE1-CC29-44F9-ACC9-23602522118B}" type="pres">
      <dgm:prSet presAssocID="{86F6C735-07A7-4F61-94E7-937E4E7A1720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FC2F5-6B49-4882-A8ED-A00DAD4A6174}" type="pres">
      <dgm:prSet presAssocID="{D37540E3-F5A3-4AC5-8333-16A162DD8D7C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6760DB-57B1-4E19-89B1-EDC900F2DCBD}" type="pres">
      <dgm:prSet presAssocID="{4690BECD-2D5E-4F29-8161-060740E58F21}" presName="sp" presStyleCnt="0"/>
      <dgm:spPr/>
    </dgm:pt>
    <dgm:pt modelId="{0653EFE2-216A-4BBF-A7A2-66D3F6C39EDD}" type="pres">
      <dgm:prSet presAssocID="{228DD15A-48FB-40F1-992C-E4A5226FBEB6}" presName="arrowAndChildren" presStyleCnt="0"/>
      <dgm:spPr/>
    </dgm:pt>
    <dgm:pt modelId="{73329275-8D5A-454D-BB86-2CC8638A217A}" type="pres">
      <dgm:prSet presAssocID="{228DD15A-48FB-40F1-992C-E4A5226FBEB6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1061FF38-4F89-41BD-9D0A-E20280B313AF}" type="pres">
      <dgm:prSet presAssocID="{228DD15A-48FB-40F1-992C-E4A5226FBEB6}" presName="arrow" presStyleLbl="node1" presStyleIdx="2" presStyleCnt="3"/>
      <dgm:spPr/>
      <dgm:t>
        <a:bodyPr/>
        <a:lstStyle/>
        <a:p>
          <a:endParaRPr lang="ru-RU"/>
        </a:p>
      </dgm:t>
    </dgm:pt>
    <dgm:pt modelId="{7118CC61-222B-4BC1-9697-3E8EF9B64B35}" type="pres">
      <dgm:prSet presAssocID="{228DD15A-48FB-40F1-992C-E4A5226FBEB6}" presName="descendantArrow" presStyleCnt="0"/>
      <dgm:spPr/>
    </dgm:pt>
    <dgm:pt modelId="{B165366E-9607-4A97-9263-FE879EDFE803}" type="pres">
      <dgm:prSet presAssocID="{53EE0EA0-27DF-407A-9858-B2A55FA6668D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0DFBA-6B62-4E99-B2A1-1647C1389613}" type="pres">
      <dgm:prSet presAssocID="{5C4B1C96-170B-4F3B-98B8-820E4948163E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A396C7-596B-4897-8945-F7E8BB3E28DF}" type="presOf" srcId="{86F6C735-07A7-4F61-94E7-937E4E7A1720}" destId="{69BE4FE1-CC29-44F9-ACC9-23602522118B}" srcOrd="0" destOrd="0" presId="urn:microsoft.com/office/officeart/2005/8/layout/process4"/>
    <dgm:cxn modelId="{CF12DEB6-82DF-4FF3-A15F-6C6AB80BB3AD}" srcId="{E58F7582-6CC8-4676-9E5C-816A4E34C4EB}" destId="{D37540E3-F5A3-4AC5-8333-16A162DD8D7C}" srcOrd="1" destOrd="0" parTransId="{BA381112-0DAF-4CA0-B956-6C7CAC948036}" sibTransId="{A563C371-4CA2-4723-B073-A84FF4F785C2}"/>
    <dgm:cxn modelId="{43D823DA-6C45-416C-83A0-ADD2A6980B32}" type="presOf" srcId="{5C4B1C96-170B-4F3B-98B8-820E4948163E}" destId="{D470DFBA-6B62-4E99-B2A1-1647C1389613}" srcOrd="0" destOrd="0" presId="urn:microsoft.com/office/officeart/2005/8/layout/process4"/>
    <dgm:cxn modelId="{E4475350-6C72-437F-A5BC-D099FDE86626}" type="presOf" srcId="{B3EC34E5-C495-402C-89F2-AEAD09C0EFF2}" destId="{FDCC5E3F-68E8-46B9-9F5C-BD4B22C885A2}" srcOrd="0" destOrd="0" presId="urn:microsoft.com/office/officeart/2005/8/layout/process4"/>
    <dgm:cxn modelId="{D5BA5367-8377-44CC-93DA-E5CAF5D3F86C}" type="presOf" srcId="{D37540E3-F5A3-4AC5-8333-16A162DD8D7C}" destId="{1FAFC2F5-6B49-4882-A8ED-A00DAD4A6174}" srcOrd="0" destOrd="0" presId="urn:microsoft.com/office/officeart/2005/8/layout/process4"/>
    <dgm:cxn modelId="{1305FFE1-C9CC-4930-98DE-AE5455F8872A}" srcId="{444A80C3-B97D-43A0-8D4B-5DDF42F80C07}" destId="{E5F83225-288E-4916-8CBB-99C1930DABCE}" srcOrd="2" destOrd="0" parTransId="{5865AC57-0811-4B51-869D-988FB69C62E8}" sibTransId="{41D025D4-4262-422D-9E45-D49588D9BF52}"/>
    <dgm:cxn modelId="{0F62649D-C3AB-4D73-8565-B3B42DBF9AC7}" srcId="{444A80C3-B97D-43A0-8D4B-5DDF42F80C07}" destId="{E58F7582-6CC8-4676-9E5C-816A4E34C4EB}" srcOrd="1" destOrd="0" parTransId="{558B705C-C94A-41F2-AC7C-81DB0D4CB50E}" sibTransId="{14A0C790-A72D-43AF-BDC9-73E47C441F87}"/>
    <dgm:cxn modelId="{84F131F9-CC03-4350-91BE-012A1BA25737}" type="presOf" srcId="{444A80C3-B97D-43A0-8D4B-5DDF42F80C07}" destId="{EF4B3CF4-352B-4992-BB68-F54DF4F42FA2}" srcOrd="0" destOrd="0" presId="urn:microsoft.com/office/officeart/2005/8/layout/process4"/>
    <dgm:cxn modelId="{7D13363C-A000-4CDE-B08A-1695D1988241}" srcId="{228DD15A-48FB-40F1-992C-E4A5226FBEB6}" destId="{5C4B1C96-170B-4F3B-98B8-820E4948163E}" srcOrd="1" destOrd="0" parTransId="{E77D6B7D-270B-4629-92D1-35081BDF0C1D}" sibTransId="{6533AA64-0A4C-427C-BAB5-B4C204D399F8}"/>
    <dgm:cxn modelId="{A03D314E-CD5F-4CD0-8A7F-56F7568FD5B1}" type="presOf" srcId="{BC61B93D-0568-4002-8627-AF8FB608EB0D}" destId="{F4E9AE93-196E-4DDC-8235-F6B1225AD2D0}" srcOrd="0" destOrd="0" presId="urn:microsoft.com/office/officeart/2005/8/layout/process4"/>
    <dgm:cxn modelId="{1186E67B-6C25-47C2-9590-90E05EB447C9}" type="presOf" srcId="{228DD15A-48FB-40F1-992C-E4A5226FBEB6}" destId="{1061FF38-4F89-41BD-9D0A-E20280B313AF}" srcOrd="1" destOrd="0" presId="urn:microsoft.com/office/officeart/2005/8/layout/process4"/>
    <dgm:cxn modelId="{CCA841D0-C720-4010-8D76-8AFE9E41419A}" type="presOf" srcId="{53EE0EA0-27DF-407A-9858-B2A55FA6668D}" destId="{B165366E-9607-4A97-9263-FE879EDFE803}" srcOrd="0" destOrd="0" presId="urn:microsoft.com/office/officeart/2005/8/layout/process4"/>
    <dgm:cxn modelId="{9131E215-A877-490A-BB7F-5397905DAB57}" type="presOf" srcId="{228DD15A-48FB-40F1-992C-E4A5226FBEB6}" destId="{73329275-8D5A-454D-BB86-2CC8638A217A}" srcOrd="0" destOrd="0" presId="urn:microsoft.com/office/officeart/2005/8/layout/process4"/>
    <dgm:cxn modelId="{E14483B4-1638-473B-BCE6-53CE6760BA1E}" srcId="{E5F83225-288E-4916-8CBB-99C1930DABCE}" destId="{B3EC34E5-C495-402C-89F2-AEAD09C0EFF2}" srcOrd="0" destOrd="0" parTransId="{67EE7FB0-5FDB-4D2B-9A0F-1522C7514861}" sibTransId="{8B3DB9B2-646C-4794-BF00-43D53ACA5746}"/>
    <dgm:cxn modelId="{D0461098-DC21-4669-BBF1-8C31CD370519}" type="presOf" srcId="{E58F7582-6CC8-4676-9E5C-816A4E34C4EB}" destId="{A1B93748-E8C7-4345-968D-62E824EA3009}" srcOrd="1" destOrd="0" presId="urn:microsoft.com/office/officeart/2005/8/layout/process4"/>
    <dgm:cxn modelId="{44F5B658-1A4F-4E55-9852-16AEA0D3F5F7}" srcId="{E58F7582-6CC8-4676-9E5C-816A4E34C4EB}" destId="{86F6C735-07A7-4F61-94E7-937E4E7A1720}" srcOrd="0" destOrd="0" parTransId="{994747C5-65AA-4F9C-AD03-57B0BACC8294}" sibTransId="{57257466-D2D2-416F-AE17-10C6385C1BD5}"/>
    <dgm:cxn modelId="{56627E15-D296-4BCA-85F7-5548FB1B28AC}" type="presOf" srcId="{E58F7582-6CC8-4676-9E5C-816A4E34C4EB}" destId="{0F26BCBF-482E-466B-90CF-2AEF1D7E1B44}" srcOrd="0" destOrd="0" presId="urn:microsoft.com/office/officeart/2005/8/layout/process4"/>
    <dgm:cxn modelId="{35AB3D43-46AF-4B45-9289-F7DDC9911ADD}" srcId="{444A80C3-B97D-43A0-8D4B-5DDF42F80C07}" destId="{228DD15A-48FB-40F1-992C-E4A5226FBEB6}" srcOrd="0" destOrd="0" parTransId="{EC4BA5EF-CBDB-4319-8312-4A4D404DB293}" sibTransId="{4690BECD-2D5E-4F29-8161-060740E58F21}"/>
    <dgm:cxn modelId="{9C440044-BB4A-4E5A-92A1-55E798D21A09}" srcId="{E5F83225-288E-4916-8CBB-99C1930DABCE}" destId="{BC61B93D-0568-4002-8627-AF8FB608EB0D}" srcOrd="1" destOrd="0" parTransId="{37F6A87B-5C26-4460-8A1F-1CE7B00B0C94}" sibTransId="{BE2552A3-505D-481B-8EA2-78F9F2F1CD1E}"/>
    <dgm:cxn modelId="{AF739823-E5A2-4C91-97AD-331251733AE6}" type="presOf" srcId="{E5F83225-288E-4916-8CBB-99C1930DABCE}" destId="{8F3C42DB-D743-4C9E-BDBC-21C04436FFB8}" srcOrd="1" destOrd="0" presId="urn:microsoft.com/office/officeart/2005/8/layout/process4"/>
    <dgm:cxn modelId="{E06D1694-BA74-4A64-A202-BD687DA5DF64}" srcId="{228DD15A-48FB-40F1-992C-E4A5226FBEB6}" destId="{53EE0EA0-27DF-407A-9858-B2A55FA6668D}" srcOrd="0" destOrd="0" parTransId="{B076A602-F1B4-47AE-9163-7F0F75399514}" sibTransId="{F2E89210-0751-4DD9-BD50-61DDC1DD17FE}"/>
    <dgm:cxn modelId="{4ED6F379-D782-431C-8E34-6B69727DD153}" type="presOf" srcId="{E5F83225-288E-4916-8CBB-99C1930DABCE}" destId="{3B5E7DC0-3E9D-4757-865F-04DE49F3E936}" srcOrd="0" destOrd="0" presId="urn:microsoft.com/office/officeart/2005/8/layout/process4"/>
    <dgm:cxn modelId="{248426E2-818A-48BB-9553-DA6B514E154F}" type="presParOf" srcId="{EF4B3CF4-352B-4992-BB68-F54DF4F42FA2}" destId="{61140414-DA36-4CF7-AE38-A6775C278B1B}" srcOrd="0" destOrd="0" presId="urn:microsoft.com/office/officeart/2005/8/layout/process4"/>
    <dgm:cxn modelId="{6A30A091-A58B-4A76-83D0-DBD447117982}" type="presParOf" srcId="{61140414-DA36-4CF7-AE38-A6775C278B1B}" destId="{3B5E7DC0-3E9D-4757-865F-04DE49F3E936}" srcOrd="0" destOrd="0" presId="urn:microsoft.com/office/officeart/2005/8/layout/process4"/>
    <dgm:cxn modelId="{005A12CB-23FD-4A50-8C06-4AA1C49EDF7B}" type="presParOf" srcId="{61140414-DA36-4CF7-AE38-A6775C278B1B}" destId="{8F3C42DB-D743-4C9E-BDBC-21C04436FFB8}" srcOrd="1" destOrd="0" presId="urn:microsoft.com/office/officeart/2005/8/layout/process4"/>
    <dgm:cxn modelId="{43E6F89A-85DD-4608-80C2-C96AC89CDC43}" type="presParOf" srcId="{61140414-DA36-4CF7-AE38-A6775C278B1B}" destId="{B5C9B145-584B-4440-A76C-86DB1DAE8C56}" srcOrd="2" destOrd="0" presId="urn:microsoft.com/office/officeart/2005/8/layout/process4"/>
    <dgm:cxn modelId="{2433B19D-35F5-45B5-8E32-7196401CA845}" type="presParOf" srcId="{B5C9B145-584B-4440-A76C-86DB1DAE8C56}" destId="{FDCC5E3F-68E8-46B9-9F5C-BD4B22C885A2}" srcOrd="0" destOrd="0" presId="urn:microsoft.com/office/officeart/2005/8/layout/process4"/>
    <dgm:cxn modelId="{C847A608-26D2-47DA-8CDC-757D38AB132E}" type="presParOf" srcId="{B5C9B145-584B-4440-A76C-86DB1DAE8C56}" destId="{F4E9AE93-196E-4DDC-8235-F6B1225AD2D0}" srcOrd="1" destOrd="0" presId="urn:microsoft.com/office/officeart/2005/8/layout/process4"/>
    <dgm:cxn modelId="{78AC55A7-6AE0-4702-9833-B9915087FDD8}" type="presParOf" srcId="{EF4B3CF4-352B-4992-BB68-F54DF4F42FA2}" destId="{8B2330AE-914D-4359-A35E-3D8F7C039C55}" srcOrd="1" destOrd="0" presId="urn:microsoft.com/office/officeart/2005/8/layout/process4"/>
    <dgm:cxn modelId="{DA7EE3C3-B777-452B-A419-4AB4C9551716}" type="presParOf" srcId="{EF4B3CF4-352B-4992-BB68-F54DF4F42FA2}" destId="{D9206E49-0524-4C9A-B308-5626925003C8}" srcOrd="2" destOrd="0" presId="urn:microsoft.com/office/officeart/2005/8/layout/process4"/>
    <dgm:cxn modelId="{0D952615-FA9E-4A9F-A3D2-169D9CBFD845}" type="presParOf" srcId="{D9206E49-0524-4C9A-B308-5626925003C8}" destId="{0F26BCBF-482E-466B-90CF-2AEF1D7E1B44}" srcOrd="0" destOrd="0" presId="urn:microsoft.com/office/officeart/2005/8/layout/process4"/>
    <dgm:cxn modelId="{DD7FC74C-B2DA-47ED-8D7D-BCD244B03C7A}" type="presParOf" srcId="{D9206E49-0524-4C9A-B308-5626925003C8}" destId="{A1B93748-E8C7-4345-968D-62E824EA3009}" srcOrd="1" destOrd="0" presId="urn:microsoft.com/office/officeart/2005/8/layout/process4"/>
    <dgm:cxn modelId="{76E8BA53-EC59-42F6-957B-4250CC514717}" type="presParOf" srcId="{D9206E49-0524-4C9A-B308-5626925003C8}" destId="{53FB4310-E7D5-4C78-A97A-5FB56C444DB3}" srcOrd="2" destOrd="0" presId="urn:microsoft.com/office/officeart/2005/8/layout/process4"/>
    <dgm:cxn modelId="{AC8BAB21-3C98-49BF-93AE-BCC1034B670E}" type="presParOf" srcId="{53FB4310-E7D5-4C78-A97A-5FB56C444DB3}" destId="{69BE4FE1-CC29-44F9-ACC9-23602522118B}" srcOrd="0" destOrd="0" presId="urn:microsoft.com/office/officeart/2005/8/layout/process4"/>
    <dgm:cxn modelId="{9A5F54D3-ED5B-4180-BCB4-9C656305521E}" type="presParOf" srcId="{53FB4310-E7D5-4C78-A97A-5FB56C444DB3}" destId="{1FAFC2F5-6B49-4882-A8ED-A00DAD4A6174}" srcOrd="1" destOrd="0" presId="urn:microsoft.com/office/officeart/2005/8/layout/process4"/>
    <dgm:cxn modelId="{4693FE13-C496-4E0D-AACB-CC4CCF266879}" type="presParOf" srcId="{EF4B3CF4-352B-4992-BB68-F54DF4F42FA2}" destId="{7A6760DB-57B1-4E19-89B1-EDC900F2DCBD}" srcOrd="3" destOrd="0" presId="urn:microsoft.com/office/officeart/2005/8/layout/process4"/>
    <dgm:cxn modelId="{A95EAC00-03F7-40EA-B94F-E478CB309B7F}" type="presParOf" srcId="{EF4B3CF4-352B-4992-BB68-F54DF4F42FA2}" destId="{0653EFE2-216A-4BBF-A7A2-66D3F6C39EDD}" srcOrd="4" destOrd="0" presId="urn:microsoft.com/office/officeart/2005/8/layout/process4"/>
    <dgm:cxn modelId="{530E0311-0C4E-4FD4-AD4B-AB7D45411B65}" type="presParOf" srcId="{0653EFE2-216A-4BBF-A7A2-66D3F6C39EDD}" destId="{73329275-8D5A-454D-BB86-2CC8638A217A}" srcOrd="0" destOrd="0" presId="urn:microsoft.com/office/officeart/2005/8/layout/process4"/>
    <dgm:cxn modelId="{63AC511C-D86F-417C-8FA0-58A18A0F0CB5}" type="presParOf" srcId="{0653EFE2-216A-4BBF-A7A2-66D3F6C39EDD}" destId="{1061FF38-4F89-41BD-9D0A-E20280B313AF}" srcOrd="1" destOrd="0" presId="urn:microsoft.com/office/officeart/2005/8/layout/process4"/>
    <dgm:cxn modelId="{A1AAD808-2034-48CD-8918-90AE40762261}" type="presParOf" srcId="{0653EFE2-216A-4BBF-A7A2-66D3F6C39EDD}" destId="{7118CC61-222B-4BC1-9697-3E8EF9B64B35}" srcOrd="2" destOrd="0" presId="urn:microsoft.com/office/officeart/2005/8/layout/process4"/>
    <dgm:cxn modelId="{6C6728AD-27E1-4FC9-A57E-1064629C150D}" type="presParOf" srcId="{7118CC61-222B-4BC1-9697-3E8EF9B64B35}" destId="{B165366E-9607-4A97-9263-FE879EDFE803}" srcOrd="0" destOrd="0" presId="urn:microsoft.com/office/officeart/2005/8/layout/process4"/>
    <dgm:cxn modelId="{DCFD5830-5AB9-4763-806A-AAA69741A6B6}" type="presParOf" srcId="{7118CC61-222B-4BC1-9697-3E8EF9B64B35}" destId="{D470DFBA-6B62-4E99-B2A1-1647C1389613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AF85220-BF52-465A-BBF2-3907DDFE071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C66205-147D-4048-A029-19F1ADF92626}">
      <dgm:prSet phldrT="[Текст]" custT="1"/>
      <dgm:spPr/>
      <dgm:t>
        <a:bodyPr/>
        <a:lstStyle/>
        <a:p>
          <a:r>
            <a:rPr lang="ru-RU" sz="2400" b="1" dirty="0"/>
            <a:t>ВСТУПЛЕНИЕ</a:t>
          </a:r>
        </a:p>
      </dgm:t>
    </dgm:pt>
    <dgm:pt modelId="{2C257A6A-AE55-4DFE-B11A-623B9FF03F91}" type="parTrans" cxnId="{A77531C8-EC45-4BEE-9D04-27C6A0730D77}">
      <dgm:prSet/>
      <dgm:spPr/>
      <dgm:t>
        <a:bodyPr/>
        <a:lstStyle/>
        <a:p>
          <a:endParaRPr lang="ru-RU"/>
        </a:p>
      </dgm:t>
    </dgm:pt>
    <dgm:pt modelId="{8CF59E01-5FC4-4398-B0D2-3FDECA9DD765}" type="sibTrans" cxnId="{A77531C8-EC45-4BEE-9D04-27C6A0730D77}">
      <dgm:prSet/>
      <dgm:spPr/>
      <dgm:t>
        <a:bodyPr/>
        <a:lstStyle/>
        <a:p>
          <a:endParaRPr lang="ru-RU"/>
        </a:p>
      </dgm:t>
    </dgm:pt>
    <dgm:pt modelId="{9AEB5C14-3A75-4B36-8A39-501066F4693E}">
      <dgm:prSet phldrT="[Текст]"/>
      <dgm:spPr/>
      <dgm:t>
        <a:bodyPr/>
        <a:lstStyle/>
        <a:p>
          <a:r>
            <a:rPr lang="ru-RU" dirty="0"/>
            <a:t>Автор старается создать определенную атмосферу, погрузить читателя в определенное эмоциональное состояние, необходимое для восприятия ощущений, впечатлений автора.</a:t>
          </a:r>
        </a:p>
      </dgm:t>
    </dgm:pt>
    <dgm:pt modelId="{D2DA28C6-E26C-41C8-869D-F182CBA2876B}" type="parTrans" cxnId="{6EC1CAC3-E538-43B6-BA99-A2F7746085A3}">
      <dgm:prSet/>
      <dgm:spPr/>
      <dgm:t>
        <a:bodyPr/>
        <a:lstStyle/>
        <a:p>
          <a:endParaRPr lang="ru-RU"/>
        </a:p>
      </dgm:t>
    </dgm:pt>
    <dgm:pt modelId="{01D18F51-752B-4257-A6D7-B7EF0E213A86}" type="sibTrans" cxnId="{6EC1CAC3-E538-43B6-BA99-A2F7746085A3}">
      <dgm:prSet/>
      <dgm:spPr/>
      <dgm:t>
        <a:bodyPr/>
        <a:lstStyle/>
        <a:p>
          <a:endParaRPr lang="ru-RU"/>
        </a:p>
      </dgm:t>
    </dgm:pt>
    <dgm:pt modelId="{16B82794-CBBD-488F-8775-50CAF04F23FE}">
      <dgm:prSet phldrT="[Текст]"/>
      <dgm:spPr/>
      <dgm:t>
        <a:bodyPr/>
        <a:lstStyle/>
        <a:p>
          <a:r>
            <a:rPr lang="ru-RU" dirty="0"/>
            <a:t>Вступление может содержать формулировку проблемы, выраженную с помощью риторического вопроса или успешно подобранной цитаты. </a:t>
          </a:r>
        </a:p>
      </dgm:t>
    </dgm:pt>
    <dgm:pt modelId="{64284885-3CDD-472C-844F-0E78D9901C29}" type="parTrans" cxnId="{7B9EE3C8-3822-41A7-BE55-23A8AD57D225}">
      <dgm:prSet/>
      <dgm:spPr/>
      <dgm:t>
        <a:bodyPr/>
        <a:lstStyle/>
        <a:p>
          <a:endParaRPr lang="ru-RU"/>
        </a:p>
      </dgm:t>
    </dgm:pt>
    <dgm:pt modelId="{6A784B8E-37BB-4161-BB17-42520FF68746}" type="sibTrans" cxnId="{7B9EE3C8-3822-41A7-BE55-23A8AD57D225}">
      <dgm:prSet/>
      <dgm:spPr/>
      <dgm:t>
        <a:bodyPr/>
        <a:lstStyle/>
        <a:p>
          <a:endParaRPr lang="ru-RU"/>
        </a:p>
      </dgm:t>
    </dgm:pt>
    <dgm:pt modelId="{6EA9787B-F865-4A65-922A-27659822D32A}">
      <dgm:prSet phldrT="[Текст]" custT="1"/>
      <dgm:spPr/>
      <dgm:t>
        <a:bodyPr/>
        <a:lstStyle/>
        <a:p>
          <a:r>
            <a:rPr lang="ru-RU" sz="2400" b="1" dirty="0"/>
            <a:t>ОСНОВНАЯ ЧАСТЬ</a:t>
          </a:r>
        </a:p>
      </dgm:t>
    </dgm:pt>
    <dgm:pt modelId="{2B1FBBB5-FD32-4A59-A9CC-A2E0194971A1}" type="parTrans" cxnId="{8FB329EB-9645-485B-9759-378748AAD4AC}">
      <dgm:prSet/>
      <dgm:spPr/>
      <dgm:t>
        <a:bodyPr/>
        <a:lstStyle/>
        <a:p>
          <a:endParaRPr lang="ru-RU"/>
        </a:p>
      </dgm:t>
    </dgm:pt>
    <dgm:pt modelId="{B5508892-C33F-4974-A616-7289955EBDD3}" type="sibTrans" cxnId="{8FB329EB-9645-485B-9759-378748AAD4AC}">
      <dgm:prSet/>
      <dgm:spPr/>
      <dgm:t>
        <a:bodyPr/>
        <a:lstStyle/>
        <a:p>
          <a:endParaRPr lang="ru-RU"/>
        </a:p>
      </dgm:t>
    </dgm:pt>
    <dgm:pt modelId="{384EBFCE-E145-4926-8AEA-CFC48D418F71}">
      <dgm:prSet phldrT="[Текст]"/>
      <dgm:spPr/>
      <dgm:t>
        <a:bodyPr/>
        <a:lstStyle/>
        <a:p>
          <a:r>
            <a:rPr lang="ru-RU" dirty="0"/>
            <a:t>Автор высказывает свою точку зрения на рассматриваемую проблему, приводит различные аргументы в качестве ее доказательства. </a:t>
          </a:r>
        </a:p>
      </dgm:t>
    </dgm:pt>
    <dgm:pt modelId="{59BC9D5D-BCBB-4C72-9114-E0F4A9350A1F}" type="parTrans" cxnId="{A595C064-512C-4CC9-A8D4-A5B0EF08B02D}">
      <dgm:prSet/>
      <dgm:spPr/>
      <dgm:t>
        <a:bodyPr/>
        <a:lstStyle/>
        <a:p>
          <a:endParaRPr lang="ru-RU"/>
        </a:p>
      </dgm:t>
    </dgm:pt>
    <dgm:pt modelId="{0340FCDF-A7EA-4A7A-91CA-E4E498CA9799}" type="sibTrans" cxnId="{A595C064-512C-4CC9-A8D4-A5B0EF08B02D}">
      <dgm:prSet/>
      <dgm:spPr/>
      <dgm:t>
        <a:bodyPr/>
        <a:lstStyle/>
        <a:p>
          <a:endParaRPr lang="ru-RU"/>
        </a:p>
      </dgm:t>
    </dgm:pt>
    <dgm:pt modelId="{946FD430-22F0-4877-9697-B06F1E59223A}">
      <dgm:prSet phldrT="[Текст]"/>
      <dgm:spPr/>
      <dgm:t>
        <a:bodyPr/>
        <a:lstStyle/>
        <a:p>
          <a:r>
            <a:rPr lang="ru-RU" dirty="0"/>
            <a:t>Основная часть эссе содержит впечатления, эмоции, выраженные автором по выбранной проблеме. </a:t>
          </a:r>
        </a:p>
      </dgm:t>
    </dgm:pt>
    <dgm:pt modelId="{B4806C87-CF06-4C41-AB13-6BBC5B223F1C}" type="parTrans" cxnId="{460D30E0-0455-40E6-B6ED-3061C321E1E7}">
      <dgm:prSet/>
      <dgm:spPr/>
      <dgm:t>
        <a:bodyPr/>
        <a:lstStyle/>
        <a:p>
          <a:endParaRPr lang="ru-RU"/>
        </a:p>
      </dgm:t>
    </dgm:pt>
    <dgm:pt modelId="{18B77781-2760-45D5-B4D2-45D9215B2BDE}" type="sibTrans" cxnId="{460D30E0-0455-40E6-B6ED-3061C321E1E7}">
      <dgm:prSet/>
      <dgm:spPr/>
      <dgm:t>
        <a:bodyPr/>
        <a:lstStyle/>
        <a:p>
          <a:endParaRPr lang="ru-RU"/>
        </a:p>
      </dgm:t>
    </dgm:pt>
    <dgm:pt modelId="{448D2C92-0077-4558-A23C-2A486E9E982E}">
      <dgm:prSet phldrT="[Текст]" custT="1"/>
      <dgm:spPr/>
      <dgm:t>
        <a:bodyPr/>
        <a:lstStyle/>
        <a:p>
          <a:r>
            <a:rPr lang="ru-RU" sz="2400" b="1" dirty="0"/>
            <a:t>ЗАКЛЮЧЕНИЕ</a:t>
          </a:r>
        </a:p>
      </dgm:t>
    </dgm:pt>
    <dgm:pt modelId="{9D11CA5D-F823-4C73-BBC5-F8B288D6611B}" type="parTrans" cxnId="{D89037AC-6C1F-47E5-A5E2-C57682CD4C4A}">
      <dgm:prSet/>
      <dgm:spPr/>
      <dgm:t>
        <a:bodyPr/>
        <a:lstStyle/>
        <a:p>
          <a:endParaRPr lang="ru-RU"/>
        </a:p>
      </dgm:t>
    </dgm:pt>
    <dgm:pt modelId="{5F3BF4EB-640E-4377-A3D2-638BCF62040F}" type="sibTrans" cxnId="{D89037AC-6C1F-47E5-A5E2-C57682CD4C4A}">
      <dgm:prSet/>
      <dgm:spPr/>
      <dgm:t>
        <a:bodyPr/>
        <a:lstStyle/>
        <a:p>
          <a:endParaRPr lang="ru-RU"/>
        </a:p>
      </dgm:t>
    </dgm:pt>
    <dgm:pt modelId="{11A1E611-8003-4651-B16C-8550414F42C9}">
      <dgm:prSet phldrT="[Текст]"/>
      <dgm:spPr/>
      <dgm:t>
        <a:bodyPr/>
        <a:lstStyle/>
        <a:p>
          <a:r>
            <a:rPr lang="ru-RU" dirty="0"/>
            <a:t>В </a:t>
          </a:r>
          <a:r>
            <a:rPr lang="ru-RU" dirty="0">
              <a:solidFill>
                <a:schemeClr val="tx1"/>
              </a:solidFill>
            </a:rPr>
            <a:t>заключении</a:t>
          </a:r>
          <a:r>
            <a:rPr lang="ru-RU" dirty="0"/>
            <a:t> делается вывод.</a:t>
          </a:r>
        </a:p>
      </dgm:t>
    </dgm:pt>
    <dgm:pt modelId="{D97170E9-493A-4597-9190-516335CF39A8}" type="parTrans" cxnId="{1EE29595-40E5-4013-9704-221700BFDAF3}">
      <dgm:prSet/>
      <dgm:spPr/>
      <dgm:t>
        <a:bodyPr/>
        <a:lstStyle/>
        <a:p>
          <a:endParaRPr lang="ru-RU"/>
        </a:p>
      </dgm:t>
    </dgm:pt>
    <dgm:pt modelId="{33B92B56-9B5E-466A-B013-D1781E868A85}" type="sibTrans" cxnId="{1EE29595-40E5-4013-9704-221700BFDAF3}">
      <dgm:prSet/>
      <dgm:spPr/>
      <dgm:t>
        <a:bodyPr/>
        <a:lstStyle/>
        <a:p>
          <a:endParaRPr lang="ru-RU"/>
        </a:p>
      </dgm:t>
    </dgm:pt>
    <dgm:pt modelId="{1E49AE00-539B-41EF-95E4-545046F5CC2A}">
      <dgm:prSet phldrT="[Текст]"/>
      <dgm:spPr/>
      <dgm:t>
        <a:bodyPr/>
        <a:lstStyle/>
        <a:p>
          <a:r>
            <a:rPr lang="ru-RU" dirty="0"/>
            <a:t>Целостным этот текст делает основная мысль, которую автор проводит через весь текст. </a:t>
          </a:r>
        </a:p>
      </dgm:t>
    </dgm:pt>
    <dgm:pt modelId="{2E2CBB52-FEAF-4771-8AC6-B0A55BBC7220}" type="parTrans" cxnId="{2B2546D1-AA45-40B7-A045-AF615728FCB4}">
      <dgm:prSet/>
      <dgm:spPr/>
      <dgm:t>
        <a:bodyPr/>
        <a:lstStyle/>
        <a:p>
          <a:endParaRPr lang="ru-RU"/>
        </a:p>
      </dgm:t>
    </dgm:pt>
    <dgm:pt modelId="{A223F0A4-0A3C-4D65-8F77-A13BB4FB736E}" type="sibTrans" cxnId="{2B2546D1-AA45-40B7-A045-AF615728FCB4}">
      <dgm:prSet/>
      <dgm:spPr/>
      <dgm:t>
        <a:bodyPr/>
        <a:lstStyle/>
        <a:p>
          <a:endParaRPr lang="ru-RU"/>
        </a:p>
      </dgm:t>
    </dgm:pt>
    <dgm:pt modelId="{D73DDCA6-CBCF-40A0-947C-62BC01E45471}" type="pres">
      <dgm:prSet presAssocID="{BAF85220-BF52-465A-BBF2-3907DDFE07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7DA739-8E26-47E0-9D94-EFF160ECDB5B}" type="pres">
      <dgm:prSet presAssocID="{448D2C92-0077-4558-A23C-2A486E9E982E}" presName="boxAndChildren" presStyleCnt="0"/>
      <dgm:spPr/>
    </dgm:pt>
    <dgm:pt modelId="{E6BF0169-6EEC-4E24-94AF-D13539BC9E6D}" type="pres">
      <dgm:prSet presAssocID="{448D2C92-0077-4558-A23C-2A486E9E982E}" presName="parentTextBox" presStyleLbl="node1" presStyleIdx="0" presStyleCnt="3"/>
      <dgm:spPr/>
      <dgm:t>
        <a:bodyPr/>
        <a:lstStyle/>
        <a:p>
          <a:endParaRPr lang="ru-RU"/>
        </a:p>
      </dgm:t>
    </dgm:pt>
    <dgm:pt modelId="{BE367632-E95E-4038-AC02-0471C6F24783}" type="pres">
      <dgm:prSet presAssocID="{448D2C92-0077-4558-A23C-2A486E9E982E}" presName="entireBox" presStyleLbl="node1" presStyleIdx="0" presStyleCnt="3"/>
      <dgm:spPr/>
      <dgm:t>
        <a:bodyPr/>
        <a:lstStyle/>
        <a:p>
          <a:endParaRPr lang="ru-RU"/>
        </a:p>
      </dgm:t>
    </dgm:pt>
    <dgm:pt modelId="{63F4F6B0-945C-4421-99AF-93D2EDE190D5}" type="pres">
      <dgm:prSet presAssocID="{448D2C92-0077-4558-A23C-2A486E9E982E}" presName="descendantBox" presStyleCnt="0"/>
      <dgm:spPr/>
    </dgm:pt>
    <dgm:pt modelId="{7D72D014-E56C-407E-8E2F-9CFA3AF114FD}" type="pres">
      <dgm:prSet presAssocID="{11A1E611-8003-4651-B16C-8550414F42C9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02EC6B-BD66-4BFE-BFD7-3EC76853EF95}" type="pres">
      <dgm:prSet presAssocID="{1E49AE00-539B-41EF-95E4-545046F5CC2A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46A640-45DB-4BF4-9841-A150E0C93273}" type="pres">
      <dgm:prSet presAssocID="{B5508892-C33F-4974-A616-7289955EBDD3}" presName="sp" presStyleCnt="0"/>
      <dgm:spPr/>
    </dgm:pt>
    <dgm:pt modelId="{E18F4927-0990-42FD-A771-16E132F373A6}" type="pres">
      <dgm:prSet presAssocID="{6EA9787B-F865-4A65-922A-27659822D32A}" presName="arrowAndChildren" presStyleCnt="0"/>
      <dgm:spPr/>
    </dgm:pt>
    <dgm:pt modelId="{11FFF180-11A6-4CB5-98F2-19A031E7FADC}" type="pres">
      <dgm:prSet presAssocID="{6EA9787B-F865-4A65-922A-27659822D32A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C4D530EB-DFF7-487F-A93B-6435547DB08B}" type="pres">
      <dgm:prSet presAssocID="{6EA9787B-F865-4A65-922A-27659822D32A}" presName="arrow" presStyleLbl="node1" presStyleIdx="1" presStyleCnt="3"/>
      <dgm:spPr/>
      <dgm:t>
        <a:bodyPr/>
        <a:lstStyle/>
        <a:p>
          <a:endParaRPr lang="ru-RU"/>
        </a:p>
      </dgm:t>
    </dgm:pt>
    <dgm:pt modelId="{FCCEF8CE-D923-44D7-ABDB-4288C6E6D387}" type="pres">
      <dgm:prSet presAssocID="{6EA9787B-F865-4A65-922A-27659822D32A}" presName="descendantArrow" presStyleCnt="0"/>
      <dgm:spPr/>
    </dgm:pt>
    <dgm:pt modelId="{5A764603-2FBD-4904-8ADD-DA73457B066E}" type="pres">
      <dgm:prSet presAssocID="{384EBFCE-E145-4926-8AEA-CFC48D418F71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A86E2F-FD46-4AAA-B45C-745B2F174534}" type="pres">
      <dgm:prSet presAssocID="{946FD430-22F0-4877-9697-B06F1E59223A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4A7F5-9FD2-4097-85B9-AA5B4BBC889A}" type="pres">
      <dgm:prSet presAssocID="{8CF59E01-5FC4-4398-B0D2-3FDECA9DD765}" presName="sp" presStyleCnt="0"/>
      <dgm:spPr/>
    </dgm:pt>
    <dgm:pt modelId="{B75D368A-1A78-4550-93B5-34D2AD330DF0}" type="pres">
      <dgm:prSet presAssocID="{7DC66205-147D-4048-A029-19F1ADF92626}" presName="arrowAndChildren" presStyleCnt="0"/>
      <dgm:spPr/>
    </dgm:pt>
    <dgm:pt modelId="{4CA3F4DC-AE56-46D1-80F4-934BB9098E00}" type="pres">
      <dgm:prSet presAssocID="{7DC66205-147D-4048-A029-19F1ADF92626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49AC6231-25CB-4F27-9332-A560AB0E58FD}" type="pres">
      <dgm:prSet presAssocID="{7DC66205-147D-4048-A029-19F1ADF92626}" presName="arrow" presStyleLbl="node1" presStyleIdx="2" presStyleCnt="3"/>
      <dgm:spPr/>
      <dgm:t>
        <a:bodyPr/>
        <a:lstStyle/>
        <a:p>
          <a:endParaRPr lang="ru-RU"/>
        </a:p>
      </dgm:t>
    </dgm:pt>
    <dgm:pt modelId="{CAD6D2D0-8395-42B4-8153-5049A2D3F2D9}" type="pres">
      <dgm:prSet presAssocID="{7DC66205-147D-4048-A029-19F1ADF92626}" presName="descendantArrow" presStyleCnt="0"/>
      <dgm:spPr/>
    </dgm:pt>
    <dgm:pt modelId="{766384DC-7F53-4369-8853-C1FCD26B0191}" type="pres">
      <dgm:prSet presAssocID="{9AEB5C14-3A75-4B36-8A39-501066F4693E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92BC2-398B-4F89-8FDD-2C6C0282C2ED}" type="pres">
      <dgm:prSet presAssocID="{16B82794-CBBD-488F-8775-50CAF04F23FE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8A16FB-7812-4477-AF81-9B5DA25EE786}" type="presOf" srcId="{448D2C92-0077-4558-A23C-2A486E9E982E}" destId="{E6BF0169-6EEC-4E24-94AF-D13539BC9E6D}" srcOrd="0" destOrd="0" presId="urn:microsoft.com/office/officeart/2005/8/layout/process4"/>
    <dgm:cxn modelId="{2B2546D1-AA45-40B7-A045-AF615728FCB4}" srcId="{448D2C92-0077-4558-A23C-2A486E9E982E}" destId="{1E49AE00-539B-41EF-95E4-545046F5CC2A}" srcOrd="1" destOrd="0" parTransId="{2E2CBB52-FEAF-4771-8AC6-B0A55BBC7220}" sibTransId="{A223F0A4-0A3C-4D65-8F77-A13BB4FB736E}"/>
    <dgm:cxn modelId="{6EC1CAC3-E538-43B6-BA99-A2F7746085A3}" srcId="{7DC66205-147D-4048-A029-19F1ADF92626}" destId="{9AEB5C14-3A75-4B36-8A39-501066F4693E}" srcOrd="0" destOrd="0" parTransId="{D2DA28C6-E26C-41C8-869D-F182CBA2876B}" sibTransId="{01D18F51-752B-4257-A6D7-B7EF0E213A86}"/>
    <dgm:cxn modelId="{F37DBB9A-CFC6-471C-BABE-897551CFFA20}" type="presOf" srcId="{7DC66205-147D-4048-A029-19F1ADF92626}" destId="{49AC6231-25CB-4F27-9332-A560AB0E58FD}" srcOrd="1" destOrd="0" presId="urn:microsoft.com/office/officeart/2005/8/layout/process4"/>
    <dgm:cxn modelId="{C5E719AA-76D4-44FD-8F90-1ABC57A484EE}" type="presOf" srcId="{11A1E611-8003-4651-B16C-8550414F42C9}" destId="{7D72D014-E56C-407E-8E2F-9CFA3AF114FD}" srcOrd="0" destOrd="0" presId="urn:microsoft.com/office/officeart/2005/8/layout/process4"/>
    <dgm:cxn modelId="{D89037AC-6C1F-47E5-A5E2-C57682CD4C4A}" srcId="{BAF85220-BF52-465A-BBF2-3907DDFE071C}" destId="{448D2C92-0077-4558-A23C-2A486E9E982E}" srcOrd="2" destOrd="0" parTransId="{9D11CA5D-F823-4C73-BBC5-F8B288D6611B}" sibTransId="{5F3BF4EB-640E-4377-A3D2-638BCF62040F}"/>
    <dgm:cxn modelId="{A4B93255-9B64-45B5-A2B3-839088484D5F}" type="presOf" srcId="{9AEB5C14-3A75-4B36-8A39-501066F4693E}" destId="{766384DC-7F53-4369-8853-C1FCD26B0191}" srcOrd="0" destOrd="0" presId="urn:microsoft.com/office/officeart/2005/8/layout/process4"/>
    <dgm:cxn modelId="{1EE29595-40E5-4013-9704-221700BFDAF3}" srcId="{448D2C92-0077-4558-A23C-2A486E9E982E}" destId="{11A1E611-8003-4651-B16C-8550414F42C9}" srcOrd="0" destOrd="0" parTransId="{D97170E9-493A-4597-9190-516335CF39A8}" sibTransId="{33B92B56-9B5E-466A-B013-D1781E868A85}"/>
    <dgm:cxn modelId="{25866E87-8187-4A92-AB7F-F8277324AC40}" type="presOf" srcId="{6EA9787B-F865-4A65-922A-27659822D32A}" destId="{11FFF180-11A6-4CB5-98F2-19A031E7FADC}" srcOrd="0" destOrd="0" presId="urn:microsoft.com/office/officeart/2005/8/layout/process4"/>
    <dgm:cxn modelId="{7B9EE3C8-3822-41A7-BE55-23A8AD57D225}" srcId="{7DC66205-147D-4048-A029-19F1ADF92626}" destId="{16B82794-CBBD-488F-8775-50CAF04F23FE}" srcOrd="1" destOrd="0" parTransId="{64284885-3CDD-472C-844F-0E78D9901C29}" sibTransId="{6A784B8E-37BB-4161-BB17-42520FF68746}"/>
    <dgm:cxn modelId="{47F27564-71F9-4249-B3B4-C97790A2206D}" type="presOf" srcId="{448D2C92-0077-4558-A23C-2A486E9E982E}" destId="{BE367632-E95E-4038-AC02-0471C6F24783}" srcOrd="1" destOrd="0" presId="urn:microsoft.com/office/officeart/2005/8/layout/process4"/>
    <dgm:cxn modelId="{8FB329EB-9645-485B-9759-378748AAD4AC}" srcId="{BAF85220-BF52-465A-BBF2-3907DDFE071C}" destId="{6EA9787B-F865-4A65-922A-27659822D32A}" srcOrd="1" destOrd="0" parTransId="{2B1FBBB5-FD32-4A59-A9CC-A2E0194971A1}" sibTransId="{B5508892-C33F-4974-A616-7289955EBDD3}"/>
    <dgm:cxn modelId="{993FE6BA-D8F0-494D-9017-DAC533490641}" type="presOf" srcId="{1E49AE00-539B-41EF-95E4-545046F5CC2A}" destId="{B602EC6B-BD66-4BFE-BFD7-3EC76853EF95}" srcOrd="0" destOrd="0" presId="urn:microsoft.com/office/officeart/2005/8/layout/process4"/>
    <dgm:cxn modelId="{4215DB53-C081-4E93-A183-F280F3F85213}" type="presOf" srcId="{7DC66205-147D-4048-A029-19F1ADF92626}" destId="{4CA3F4DC-AE56-46D1-80F4-934BB9098E00}" srcOrd="0" destOrd="0" presId="urn:microsoft.com/office/officeart/2005/8/layout/process4"/>
    <dgm:cxn modelId="{F4A8A630-79B3-4E3D-B09B-0CB182E89065}" type="presOf" srcId="{16B82794-CBBD-488F-8775-50CAF04F23FE}" destId="{6E692BC2-398B-4F89-8FDD-2C6C0282C2ED}" srcOrd="0" destOrd="0" presId="urn:microsoft.com/office/officeart/2005/8/layout/process4"/>
    <dgm:cxn modelId="{E1D86070-F658-484B-83F2-863760B37B2B}" type="presOf" srcId="{384EBFCE-E145-4926-8AEA-CFC48D418F71}" destId="{5A764603-2FBD-4904-8ADD-DA73457B066E}" srcOrd="0" destOrd="0" presId="urn:microsoft.com/office/officeart/2005/8/layout/process4"/>
    <dgm:cxn modelId="{A595C064-512C-4CC9-A8D4-A5B0EF08B02D}" srcId="{6EA9787B-F865-4A65-922A-27659822D32A}" destId="{384EBFCE-E145-4926-8AEA-CFC48D418F71}" srcOrd="0" destOrd="0" parTransId="{59BC9D5D-BCBB-4C72-9114-E0F4A9350A1F}" sibTransId="{0340FCDF-A7EA-4A7A-91CA-E4E498CA9799}"/>
    <dgm:cxn modelId="{A77531C8-EC45-4BEE-9D04-27C6A0730D77}" srcId="{BAF85220-BF52-465A-BBF2-3907DDFE071C}" destId="{7DC66205-147D-4048-A029-19F1ADF92626}" srcOrd="0" destOrd="0" parTransId="{2C257A6A-AE55-4DFE-B11A-623B9FF03F91}" sibTransId="{8CF59E01-5FC4-4398-B0D2-3FDECA9DD765}"/>
    <dgm:cxn modelId="{6370B691-7CC3-49CB-972B-D5327D78EC78}" type="presOf" srcId="{6EA9787B-F865-4A65-922A-27659822D32A}" destId="{C4D530EB-DFF7-487F-A93B-6435547DB08B}" srcOrd="1" destOrd="0" presId="urn:microsoft.com/office/officeart/2005/8/layout/process4"/>
    <dgm:cxn modelId="{834D6AF2-ED1D-4DFD-9857-DC9A2E0DE86A}" type="presOf" srcId="{946FD430-22F0-4877-9697-B06F1E59223A}" destId="{0EA86E2F-FD46-4AAA-B45C-745B2F174534}" srcOrd="0" destOrd="0" presId="urn:microsoft.com/office/officeart/2005/8/layout/process4"/>
    <dgm:cxn modelId="{529DD486-A7D4-4CF3-B297-DAB637A80F87}" type="presOf" srcId="{BAF85220-BF52-465A-BBF2-3907DDFE071C}" destId="{D73DDCA6-CBCF-40A0-947C-62BC01E45471}" srcOrd="0" destOrd="0" presId="urn:microsoft.com/office/officeart/2005/8/layout/process4"/>
    <dgm:cxn modelId="{460D30E0-0455-40E6-B6ED-3061C321E1E7}" srcId="{6EA9787B-F865-4A65-922A-27659822D32A}" destId="{946FD430-22F0-4877-9697-B06F1E59223A}" srcOrd="1" destOrd="0" parTransId="{B4806C87-CF06-4C41-AB13-6BBC5B223F1C}" sibTransId="{18B77781-2760-45D5-B4D2-45D9215B2BDE}"/>
    <dgm:cxn modelId="{BF031944-1D91-47BA-963E-0BBE6D0B86B4}" type="presParOf" srcId="{D73DDCA6-CBCF-40A0-947C-62BC01E45471}" destId="{547DA739-8E26-47E0-9D94-EFF160ECDB5B}" srcOrd="0" destOrd="0" presId="urn:microsoft.com/office/officeart/2005/8/layout/process4"/>
    <dgm:cxn modelId="{79B7BF16-EECF-4B10-8914-91A76AF71853}" type="presParOf" srcId="{547DA739-8E26-47E0-9D94-EFF160ECDB5B}" destId="{E6BF0169-6EEC-4E24-94AF-D13539BC9E6D}" srcOrd="0" destOrd="0" presId="urn:microsoft.com/office/officeart/2005/8/layout/process4"/>
    <dgm:cxn modelId="{60212BD6-7176-4D9E-8ECA-7EF1D2E2350F}" type="presParOf" srcId="{547DA739-8E26-47E0-9D94-EFF160ECDB5B}" destId="{BE367632-E95E-4038-AC02-0471C6F24783}" srcOrd="1" destOrd="0" presId="urn:microsoft.com/office/officeart/2005/8/layout/process4"/>
    <dgm:cxn modelId="{AE330BB0-AB4E-4932-86D3-42E67395C896}" type="presParOf" srcId="{547DA739-8E26-47E0-9D94-EFF160ECDB5B}" destId="{63F4F6B0-945C-4421-99AF-93D2EDE190D5}" srcOrd="2" destOrd="0" presId="urn:microsoft.com/office/officeart/2005/8/layout/process4"/>
    <dgm:cxn modelId="{43CEE340-07DD-4958-A161-BC8921890A63}" type="presParOf" srcId="{63F4F6B0-945C-4421-99AF-93D2EDE190D5}" destId="{7D72D014-E56C-407E-8E2F-9CFA3AF114FD}" srcOrd="0" destOrd="0" presId="urn:microsoft.com/office/officeart/2005/8/layout/process4"/>
    <dgm:cxn modelId="{61734F22-5E68-47A7-BB1D-E8D742594440}" type="presParOf" srcId="{63F4F6B0-945C-4421-99AF-93D2EDE190D5}" destId="{B602EC6B-BD66-4BFE-BFD7-3EC76853EF95}" srcOrd="1" destOrd="0" presId="urn:microsoft.com/office/officeart/2005/8/layout/process4"/>
    <dgm:cxn modelId="{A3649770-DFFE-4CD7-95DB-29E1AE06EC23}" type="presParOf" srcId="{D73DDCA6-CBCF-40A0-947C-62BC01E45471}" destId="{FF46A640-45DB-4BF4-9841-A150E0C93273}" srcOrd="1" destOrd="0" presId="urn:microsoft.com/office/officeart/2005/8/layout/process4"/>
    <dgm:cxn modelId="{85B14FA4-3A6B-4472-903B-A8087A0251A4}" type="presParOf" srcId="{D73DDCA6-CBCF-40A0-947C-62BC01E45471}" destId="{E18F4927-0990-42FD-A771-16E132F373A6}" srcOrd="2" destOrd="0" presId="urn:microsoft.com/office/officeart/2005/8/layout/process4"/>
    <dgm:cxn modelId="{2C28C78F-1E6D-4258-9479-40CD60D1672C}" type="presParOf" srcId="{E18F4927-0990-42FD-A771-16E132F373A6}" destId="{11FFF180-11A6-4CB5-98F2-19A031E7FADC}" srcOrd="0" destOrd="0" presId="urn:microsoft.com/office/officeart/2005/8/layout/process4"/>
    <dgm:cxn modelId="{EA231A40-7B5A-43CC-9545-0D479CBFF14B}" type="presParOf" srcId="{E18F4927-0990-42FD-A771-16E132F373A6}" destId="{C4D530EB-DFF7-487F-A93B-6435547DB08B}" srcOrd="1" destOrd="0" presId="urn:microsoft.com/office/officeart/2005/8/layout/process4"/>
    <dgm:cxn modelId="{E44DAEE7-2D2B-4315-8916-13B9F57804A5}" type="presParOf" srcId="{E18F4927-0990-42FD-A771-16E132F373A6}" destId="{FCCEF8CE-D923-44D7-ABDB-4288C6E6D387}" srcOrd="2" destOrd="0" presId="urn:microsoft.com/office/officeart/2005/8/layout/process4"/>
    <dgm:cxn modelId="{0E969060-2F03-4E5A-80EE-1CA20EC86836}" type="presParOf" srcId="{FCCEF8CE-D923-44D7-ABDB-4288C6E6D387}" destId="{5A764603-2FBD-4904-8ADD-DA73457B066E}" srcOrd="0" destOrd="0" presId="urn:microsoft.com/office/officeart/2005/8/layout/process4"/>
    <dgm:cxn modelId="{2123E4CE-F65A-4059-82C9-62DE47BA98F0}" type="presParOf" srcId="{FCCEF8CE-D923-44D7-ABDB-4288C6E6D387}" destId="{0EA86E2F-FD46-4AAA-B45C-745B2F174534}" srcOrd="1" destOrd="0" presId="urn:microsoft.com/office/officeart/2005/8/layout/process4"/>
    <dgm:cxn modelId="{48049284-6FB3-4197-8DC5-7B825F443D7C}" type="presParOf" srcId="{D73DDCA6-CBCF-40A0-947C-62BC01E45471}" destId="{85C4A7F5-9FD2-4097-85B9-AA5B4BBC889A}" srcOrd="3" destOrd="0" presId="urn:microsoft.com/office/officeart/2005/8/layout/process4"/>
    <dgm:cxn modelId="{3BF8DA01-8C5C-445A-8BFB-578EB12A924A}" type="presParOf" srcId="{D73DDCA6-CBCF-40A0-947C-62BC01E45471}" destId="{B75D368A-1A78-4550-93B5-34D2AD330DF0}" srcOrd="4" destOrd="0" presId="urn:microsoft.com/office/officeart/2005/8/layout/process4"/>
    <dgm:cxn modelId="{4924FA48-577E-4673-BF4D-DA3ACB82132B}" type="presParOf" srcId="{B75D368A-1A78-4550-93B5-34D2AD330DF0}" destId="{4CA3F4DC-AE56-46D1-80F4-934BB9098E00}" srcOrd="0" destOrd="0" presId="urn:microsoft.com/office/officeart/2005/8/layout/process4"/>
    <dgm:cxn modelId="{644E58B5-D296-4CD6-AC16-AEB847D804AB}" type="presParOf" srcId="{B75D368A-1A78-4550-93B5-34D2AD330DF0}" destId="{49AC6231-25CB-4F27-9332-A560AB0E58FD}" srcOrd="1" destOrd="0" presId="urn:microsoft.com/office/officeart/2005/8/layout/process4"/>
    <dgm:cxn modelId="{250CDAC8-D82E-41E8-AA4D-FBB58431E15B}" type="presParOf" srcId="{B75D368A-1A78-4550-93B5-34D2AD330DF0}" destId="{CAD6D2D0-8395-42B4-8153-5049A2D3F2D9}" srcOrd="2" destOrd="0" presId="urn:microsoft.com/office/officeart/2005/8/layout/process4"/>
    <dgm:cxn modelId="{514A1BC1-129C-4B56-8EC4-387AB9BB6BF0}" type="presParOf" srcId="{CAD6D2D0-8395-42B4-8153-5049A2D3F2D9}" destId="{766384DC-7F53-4369-8853-C1FCD26B0191}" srcOrd="0" destOrd="0" presId="urn:microsoft.com/office/officeart/2005/8/layout/process4"/>
    <dgm:cxn modelId="{292608E2-D803-4065-B630-DB0854A3FAC0}" type="presParOf" srcId="{CAD6D2D0-8395-42B4-8153-5049A2D3F2D9}" destId="{6E692BC2-398B-4F89-8FDD-2C6C0282C2ED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58A5CC-3A79-462D-BC7A-68DFC7EA3640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0864E40-6738-49C1-BF71-669562494126}">
      <dgm:prSet phldrT="[Текст]" phldr="1"/>
      <dgm:spPr/>
      <dgm:t>
        <a:bodyPr/>
        <a:lstStyle/>
        <a:p>
          <a:endParaRPr lang="ru-RU"/>
        </a:p>
      </dgm:t>
    </dgm:pt>
    <dgm:pt modelId="{7EE1BA7A-158C-4760-B436-74CCA3E73E1C}" type="parTrans" cxnId="{944BF7A0-6822-46AB-8AC8-3D1D480ECFEA}">
      <dgm:prSet/>
      <dgm:spPr/>
      <dgm:t>
        <a:bodyPr/>
        <a:lstStyle/>
        <a:p>
          <a:endParaRPr lang="ru-RU"/>
        </a:p>
      </dgm:t>
    </dgm:pt>
    <dgm:pt modelId="{DA57BD67-1FDF-42A4-AEFA-E314B07AB4C8}" type="sibTrans" cxnId="{944BF7A0-6822-46AB-8AC8-3D1D480ECFEA}">
      <dgm:prSet/>
      <dgm:spPr/>
      <dgm:t>
        <a:bodyPr/>
        <a:lstStyle/>
        <a:p>
          <a:endParaRPr lang="ru-RU"/>
        </a:p>
      </dgm:t>
    </dgm:pt>
    <dgm:pt modelId="{29FA21C3-E714-4C88-B785-80ED0FA82AD2}">
      <dgm:prSet phldrT="[Текст]" phldr="1"/>
      <dgm:spPr/>
      <dgm:t>
        <a:bodyPr/>
        <a:lstStyle/>
        <a:p>
          <a:endParaRPr lang="ru-RU"/>
        </a:p>
      </dgm:t>
    </dgm:pt>
    <dgm:pt modelId="{9FAD7178-FFE1-479D-A3C8-B55DF878F05A}" type="parTrans" cxnId="{5D36F386-5F05-4824-B656-8B7C0DDBE3BF}">
      <dgm:prSet/>
      <dgm:spPr/>
      <dgm:t>
        <a:bodyPr/>
        <a:lstStyle/>
        <a:p>
          <a:endParaRPr lang="ru-RU"/>
        </a:p>
      </dgm:t>
    </dgm:pt>
    <dgm:pt modelId="{478F4FA6-0553-4A84-AB41-5D6FD97C11F1}" type="sibTrans" cxnId="{5D36F386-5F05-4824-B656-8B7C0DDBE3BF}">
      <dgm:prSet/>
      <dgm:spPr/>
      <dgm:t>
        <a:bodyPr/>
        <a:lstStyle/>
        <a:p>
          <a:endParaRPr lang="ru-RU"/>
        </a:p>
      </dgm:t>
    </dgm:pt>
    <dgm:pt modelId="{EE83DFBF-A9FC-4EDD-8313-CC9CCF5BE84C}">
      <dgm:prSet phldrT="[Текст]" phldr="1"/>
      <dgm:spPr/>
      <dgm:t>
        <a:bodyPr/>
        <a:lstStyle/>
        <a:p>
          <a:endParaRPr lang="ru-RU"/>
        </a:p>
      </dgm:t>
    </dgm:pt>
    <dgm:pt modelId="{41148409-3CA8-4FE5-8227-757EB359631D}" type="parTrans" cxnId="{BFF5DE3B-3B6A-4F1E-9A17-B85B9C03C5CF}">
      <dgm:prSet/>
      <dgm:spPr/>
      <dgm:t>
        <a:bodyPr/>
        <a:lstStyle/>
        <a:p>
          <a:endParaRPr lang="ru-RU"/>
        </a:p>
      </dgm:t>
    </dgm:pt>
    <dgm:pt modelId="{EDB88073-6E83-4B4F-9F9A-1E545FC7A7D9}" type="sibTrans" cxnId="{BFF5DE3B-3B6A-4F1E-9A17-B85B9C03C5CF}">
      <dgm:prSet/>
      <dgm:spPr/>
      <dgm:t>
        <a:bodyPr/>
        <a:lstStyle/>
        <a:p>
          <a:endParaRPr lang="ru-RU"/>
        </a:p>
      </dgm:t>
    </dgm:pt>
    <dgm:pt modelId="{92EF13B6-5F9E-4F7F-8F16-51E760DCC1DE}">
      <dgm:prSet phldrT="[Текст]" phldr="1"/>
      <dgm:spPr/>
      <dgm:t>
        <a:bodyPr/>
        <a:lstStyle/>
        <a:p>
          <a:endParaRPr lang="ru-RU"/>
        </a:p>
      </dgm:t>
    </dgm:pt>
    <dgm:pt modelId="{371884E5-82A4-4BAC-B6E0-74FCB04AB9AA}" type="parTrans" cxnId="{7161D7A1-A086-4389-BE5E-9C8769B92459}">
      <dgm:prSet/>
      <dgm:spPr/>
      <dgm:t>
        <a:bodyPr/>
        <a:lstStyle/>
        <a:p>
          <a:endParaRPr lang="ru-RU"/>
        </a:p>
      </dgm:t>
    </dgm:pt>
    <dgm:pt modelId="{B87DDDF8-8237-4D5D-8674-522DFA239589}" type="sibTrans" cxnId="{7161D7A1-A086-4389-BE5E-9C8769B92459}">
      <dgm:prSet/>
      <dgm:spPr/>
      <dgm:t>
        <a:bodyPr/>
        <a:lstStyle/>
        <a:p>
          <a:endParaRPr lang="ru-RU"/>
        </a:p>
      </dgm:t>
    </dgm:pt>
    <dgm:pt modelId="{8EE9E5C3-35A7-4717-BD0B-4E80B1CC5823}">
      <dgm:prSet phldrT="[Текст]" phldr="1"/>
      <dgm:spPr/>
      <dgm:t>
        <a:bodyPr/>
        <a:lstStyle/>
        <a:p>
          <a:endParaRPr lang="ru-RU"/>
        </a:p>
      </dgm:t>
    </dgm:pt>
    <dgm:pt modelId="{382F295C-2A51-4E4B-BA8D-35FE96B8020B}" type="parTrans" cxnId="{DE879EF4-0442-42DD-8015-EC8C62117EEF}">
      <dgm:prSet/>
      <dgm:spPr/>
      <dgm:t>
        <a:bodyPr/>
        <a:lstStyle/>
        <a:p>
          <a:endParaRPr lang="ru-RU"/>
        </a:p>
      </dgm:t>
    </dgm:pt>
    <dgm:pt modelId="{0633F463-45E4-40CD-8C7D-D1811822DF37}" type="sibTrans" cxnId="{DE879EF4-0442-42DD-8015-EC8C62117EEF}">
      <dgm:prSet/>
      <dgm:spPr/>
      <dgm:t>
        <a:bodyPr/>
        <a:lstStyle/>
        <a:p>
          <a:endParaRPr lang="ru-RU"/>
        </a:p>
      </dgm:t>
    </dgm:pt>
    <dgm:pt modelId="{5F2640E4-468E-407D-A5CE-410CCA9DBA1B}" type="pres">
      <dgm:prSet presAssocID="{6158A5CC-3A79-462D-BC7A-68DFC7EA364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4EBA52-AE83-46D8-9603-A80AA80EDD28}" type="pres">
      <dgm:prSet presAssocID="{30864E40-6738-49C1-BF71-66956249412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C4A4B-C82B-4E69-894F-545AB045219F}" type="pres">
      <dgm:prSet presAssocID="{DA57BD67-1FDF-42A4-AEFA-E314B07AB4C8}" presName="sibTrans" presStyleLbl="sibTrans2D1" presStyleIdx="0" presStyleCnt="5"/>
      <dgm:spPr/>
      <dgm:t>
        <a:bodyPr/>
        <a:lstStyle/>
        <a:p>
          <a:endParaRPr lang="ru-RU"/>
        </a:p>
      </dgm:t>
    </dgm:pt>
    <dgm:pt modelId="{B5AFDB47-713B-45D8-B813-4DAD390BD68F}" type="pres">
      <dgm:prSet presAssocID="{DA57BD67-1FDF-42A4-AEFA-E314B07AB4C8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77A9E808-2243-4FF2-A3FE-CBFBCA6D9F4D}" type="pres">
      <dgm:prSet presAssocID="{29FA21C3-E714-4C88-B785-80ED0FA82AD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73A15-B17F-47A7-BEC5-D731AC36995D}" type="pres">
      <dgm:prSet presAssocID="{478F4FA6-0553-4A84-AB41-5D6FD97C11F1}" presName="sibTrans" presStyleLbl="sibTrans2D1" presStyleIdx="1" presStyleCnt="5"/>
      <dgm:spPr/>
      <dgm:t>
        <a:bodyPr/>
        <a:lstStyle/>
        <a:p>
          <a:endParaRPr lang="ru-RU"/>
        </a:p>
      </dgm:t>
    </dgm:pt>
    <dgm:pt modelId="{A74DA402-FA7C-4EDC-9C43-7201846A527E}" type="pres">
      <dgm:prSet presAssocID="{478F4FA6-0553-4A84-AB41-5D6FD97C11F1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29315CE5-BF77-49E4-BC46-3FC941A0672E}" type="pres">
      <dgm:prSet presAssocID="{EE83DFBF-A9FC-4EDD-8313-CC9CCF5BE84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8B858-BE66-4D84-A7D1-EBF6754DB1FA}" type="pres">
      <dgm:prSet presAssocID="{EDB88073-6E83-4B4F-9F9A-1E545FC7A7D9}" presName="sibTrans" presStyleLbl="sibTrans2D1" presStyleIdx="2" presStyleCnt="5"/>
      <dgm:spPr/>
      <dgm:t>
        <a:bodyPr/>
        <a:lstStyle/>
        <a:p>
          <a:endParaRPr lang="ru-RU"/>
        </a:p>
      </dgm:t>
    </dgm:pt>
    <dgm:pt modelId="{E1466BD4-7F87-4B12-86E6-5694470DD886}" type="pres">
      <dgm:prSet presAssocID="{EDB88073-6E83-4B4F-9F9A-1E545FC7A7D9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BC8B143F-9D93-43C9-A71E-31BFB44D4E29}" type="pres">
      <dgm:prSet presAssocID="{92EF13B6-5F9E-4F7F-8F16-51E760DCC1D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11FFA-E16E-4D8E-9BD5-0E9158DAE041}" type="pres">
      <dgm:prSet presAssocID="{B87DDDF8-8237-4D5D-8674-522DFA239589}" presName="sibTrans" presStyleLbl="sibTrans2D1" presStyleIdx="3" presStyleCnt="5"/>
      <dgm:spPr/>
      <dgm:t>
        <a:bodyPr/>
        <a:lstStyle/>
        <a:p>
          <a:endParaRPr lang="ru-RU"/>
        </a:p>
      </dgm:t>
    </dgm:pt>
    <dgm:pt modelId="{07112E62-DEDC-480C-97BE-11DE04DC2825}" type="pres">
      <dgm:prSet presAssocID="{B87DDDF8-8237-4D5D-8674-522DFA239589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BC6DA7D9-EB9F-4834-B98D-F32DBC588DA7}" type="pres">
      <dgm:prSet presAssocID="{8EE9E5C3-35A7-4717-BD0B-4E80B1CC582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D9968-B7FD-4960-B78E-ABEE879C11ED}" type="pres">
      <dgm:prSet presAssocID="{0633F463-45E4-40CD-8C7D-D1811822DF37}" presName="sibTrans" presStyleLbl="sibTrans2D1" presStyleIdx="4" presStyleCnt="5"/>
      <dgm:spPr/>
      <dgm:t>
        <a:bodyPr/>
        <a:lstStyle/>
        <a:p>
          <a:endParaRPr lang="ru-RU"/>
        </a:p>
      </dgm:t>
    </dgm:pt>
    <dgm:pt modelId="{0B7D933E-324B-4288-8CFA-FF281943B9D1}" type="pres">
      <dgm:prSet presAssocID="{0633F463-45E4-40CD-8C7D-D1811822DF37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97F90462-96B0-47FD-A0D3-F4C148620CBB}" type="presOf" srcId="{30864E40-6738-49C1-BF71-669562494126}" destId="{424EBA52-AE83-46D8-9603-A80AA80EDD28}" srcOrd="0" destOrd="0" presId="urn:microsoft.com/office/officeart/2005/8/layout/cycle2"/>
    <dgm:cxn modelId="{AAA66E41-8ACF-4897-9A0D-93D7756C47E1}" type="presOf" srcId="{EE83DFBF-A9FC-4EDD-8313-CC9CCF5BE84C}" destId="{29315CE5-BF77-49E4-BC46-3FC941A0672E}" srcOrd="0" destOrd="0" presId="urn:microsoft.com/office/officeart/2005/8/layout/cycle2"/>
    <dgm:cxn modelId="{10B2FA61-6B5C-433F-BEC8-63B92F0ACBDA}" type="presOf" srcId="{478F4FA6-0553-4A84-AB41-5D6FD97C11F1}" destId="{A74DA402-FA7C-4EDC-9C43-7201846A527E}" srcOrd="1" destOrd="0" presId="urn:microsoft.com/office/officeart/2005/8/layout/cycle2"/>
    <dgm:cxn modelId="{6D29E48F-35A6-413F-B5AD-3372845124BC}" type="presOf" srcId="{8EE9E5C3-35A7-4717-BD0B-4E80B1CC5823}" destId="{BC6DA7D9-EB9F-4834-B98D-F32DBC588DA7}" srcOrd="0" destOrd="0" presId="urn:microsoft.com/office/officeart/2005/8/layout/cycle2"/>
    <dgm:cxn modelId="{BFF5DE3B-3B6A-4F1E-9A17-B85B9C03C5CF}" srcId="{6158A5CC-3A79-462D-BC7A-68DFC7EA3640}" destId="{EE83DFBF-A9FC-4EDD-8313-CC9CCF5BE84C}" srcOrd="2" destOrd="0" parTransId="{41148409-3CA8-4FE5-8227-757EB359631D}" sibTransId="{EDB88073-6E83-4B4F-9F9A-1E545FC7A7D9}"/>
    <dgm:cxn modelId="{C3631F26-AD08-498E-A753-B736D0C23A5F}" type="presOf" srcId="{B87DDDF8-8237-4D5D-8674-522DFA239589}" destId="{79C11FFA-E16E-4D8E-9BD5-0E9158DAE041}" srcOrd="0" destOrd="0" presId="urn:microsoft.com/office/officeart/2005/8/layout/cycle2"/>
    <dgm:cxn modelId="{3FC5C706-8D89-47DF-B80B-F139F4552148}" type="presOf" srcId="{0633F463-45E4-40CD-8C7D-D1811822DF37}" destId="{C1ED9968-B7FD-4960-B78E-ABEE879C11ED}" srcOrd="0" destOrd="0" presId="urn:microsoft.com/office/officeart/2005/8/layout/cycle2"/>
    <dgm:cxn modelId="{5D36F386-5F05-4824-B656-8B7C0DDBE3BF}" srcId="{6158A5CC-3A79-462D-BC7A-68DFC7EA3640}" destId="{29FA21C3-E714-4C88-B785-80ED0FA82AD2}" srcOrd="1" destOrd="0" parTransId="{9FAD7178-FFE1-479D-A3C8-B55DF878F05A}" sibTransId="{478F4FA6-0553-4A84-AB41-5D6FD97C11F1}"/>
    <dgm:cxn modelId="{DDC886E5-9967-4398-95C2-E22E9B0DB3A8}" type="presOf" srcId="{DA57BD67-1FDF-42A4-AEFA-E314B07AB4C8}" destId="{3A4C4A4B-C82B-4E69-894F-545AB045219F}" srcOrd="0" destOrd="0" presId="urn:microsoft.com/office/officeart/2005/8/layout/cycle2"/>
    <dgm:cxn modelId="{DE879EF4-0442-42DD-8015-EC8C62117EEF}" srcId="{6158A5CC-3A79-462D-BC7A-68DFC7EA3640}" destId="{8EE9E5C3-35A7-4717-BD0B-4E80B1CC5823}" srcOrd="4" destOrd="0" parTransId="{382F295C-2A51-4E4B-BA8D-35FE96B8020B}" sibTransId="{0633F463-45E4-40CD-8C7D-D1811822DF37}"/>
    <dgm:cxn modelId="{7CF94D2F-61FB-48F5-8E6F-13EB31A4477B}" type="presOf" srcId="{478F4FA6-0553-4A84-AB41-5D6FD97C11F1}" destId="{6AC73A15-B17F-47A7-BEC5-D731AC36995D}" srcOrd="0" destOrd="0" presId="urn:microsoft.com/office/officeart/2005/8/layout/cycle2"/>
    <dgm:cxn modelId="{944BF7A0-6822-46AB-8AC8-3D1D480ECFEA}" srcId="{6158A5CC-3A79-462D-BC7A-68DFC7EA3640}" destId="{30864E40-6738-49C1-BF71-669562494126}" srcOrd="0" destOrd="0" parTransId="{7EE1BA7A-158C-4760-B436-74CCA3E73E1C}" sibTransId="{DA57BD67-1FDF-42A4-AEFA-E314B07AB4C8}"/>
    <dgm:cxn modelId="{EA64BFCE-AFCE-4626-9A62-0BB173339128}" type="presOf" srcId="{B87DDDF8-8237-4D5D-8674-522DFA239589}" destId="{07112E62-DEDC-480C-97BE-11DE04DC2825}" srcOrd="1" destOrd="0" presId="urn:microsoft.com/office/officeart/2005/8/layout/cycle2"/>
    <dgm:cxn modelId="{7161D7A1-A086-4389-BE5E-9C8769B92459}" srcId="{6158A5CC-3A79-462D-BC7A-68DFC7EA3640}" destId="{92EF13B6-5F9E-4F7F-8F16-51E760DCC1DE}" srcOrd="3" destOrd="0" parTransId="{371884E5-82A4-4BAC-B6E0-74FCB04AB9AA}" sibTransId="{B87DDDF8-8237-4D5D-8674-522DFA239589}"/>
    <dgm:cxn modelId="{C37E3375-773A-4D52-AEC9-82E920962292}" type="presOf" srcId="{EDB88073-6E83-4B4F-9F9A-1E545FC7A7D9}" destId="{E1466BD4-7F87-4B12-86E6-5694470DD886}" srcOrd="1" destOrd="0" presId="urn:microsoft.com/office/officeart/2005/8/layout/cycle2"/>
    <dgm:cxn modelId="{A4747AE0-A15A-4062-8A6A-49AC35197BAB}" type="presOf" srcId="{6158A5CC-3A79-462D-BC7A-68DFC7EA3640}" destId="{5F2640E4-468E-407D-A5CE-410CCA9DBA1B}" srcOrd="0" destOrd="0" presId="urn:microsoft.com/office/officeart/2005/8/layout/cycle2"/>
    <dgm:cxn modelId="{FEE927B9-761F-48D0-A29F-39D1C95B6271}" type="presOf" srcId="{DA57BD67-1FDF-42A4-AEFA-E314B07AB4C8}" destId="{B5AFDB47-713B-45D8-B813-4DAD390BD68F}" srcOrd="1" destOrd="0" presId="urn:microsoft.com/office/officeart/2005/8/layout/cycle2"/>
    <dgm:cxn modelId="{E85BA916-016E-49D5-8BC6-CA72C81D12E8}" type="presOf" srcId="{92EF13B6-5F9E-4F7F-8F16-51E760DCC1DE}" destId="{BC8B143F-9D93-43C9-A71E-31BFB44D4E29}" srcOrd="0" destOrd="0" presId="urn:microsoft.com/office/officeart/2005/8/layout/cycle2"/>
    <dgm:cxn modelId="{0256B7A5-1B0C-43F7-9489-D432653025F4}" type="presOf" srcId="{EDB88073-6E83-4B4F-9F9A-1E545FC7A7D9}" destId="{0158B858-BE66-4D84-A7D1-EBF6754DB1FA}" srcOrd="0" destOrd="0" presId="urn:microsoft.com/office/officeart/2005/8/layout/cycle2"/>
    <dgm:cxn modelId="{CCD9961E-E65E-43CD-A94D-6A56DE9A3EEE}" type="presOf" srcId="{29FA21C3-E714-4C88-B785-80ED0FA82AD2}" destId="{77A9E808-2243-4FF2-A3FE-CBFBCA6D9F4D}" srcOrd="0" destOrd="0" presId="urn:microsoft.com/office/officeart/2005/8/layout/cycle2"/>
    <dgm:cxn modelId="{974BC561-404C-4F2B-B26C-E7B48AD09E71}" type="presOf" srcId="{0633F463-45E4-40CD-8C7D-D1811822DF37}" destId="{0B7D933E-324B-4288-8CFA-FF281943B9D1}" srcOrd="1" destOrd="0" presId="urn:microsoft.com/office/officeart/2005/8/layout/cycle2"/>
    <dgm:cxn modelId="{09A38C41-D9D7-41A1-814B-2005C51B5C77}" type="presParOf" srcId="{5F2640E4-468E-407D-A5CE-410CCA9DBA1B}" destId="{424EBA52-AE83-46D8-9603-A80AA80EDD28}" srcOrd="0" destOrd="0" presId="urn:microsoft.com/office/officeart/2005/8/layout/cycle2"/>
    <dgm:cxn modelId="{91D71570-F372-4A88-8D72-0D9183D9BE6E}" type="presParOf" srcId="{5F2640E4-468E-407D-A5CE-410CCA9DBA1B}" destId="{3A4C4A4B-C82B-4E69-894F-545AB045219F}" srcOrd="1" destOrd="0" presId="urn:microsoft.com/office/officeart/2005/8/layout/cycle2"/>
    <dgm:cxn modelId="{08FDFD80-0FA1-4567-9210-21B6DFC63C98}" type="presParOf" srcId="{3A4C4A4B-C82B-4E69-894F-545AB045219F}" destId="{B5AFDB47-713B-45D8-B813-4DAD390BD68F}" srcOrd="0" destOrd="0" presId="urn:microsoft.com/office/officeart/2005/8/layout/cycle2"/>
    <dgm:cxn modelId="{BF7B9538-43ED-4B3D-9F38-1E3E0B4DB3C2}" type="presParOf" srcId="{5F2640E4-468E-407D-A5CE-410CCA9DBA1B}" destId="{77A9E808-2243-4FF2-A3FE-CBFBCA6D9F4D}" srcOrd="2" destOrd="0" presId="urn:microsoft.com/office/officeart/2005/8/layout/cycle2"/>
    <dgm:cxn modelId="{FAFD9D16-2369-4101-B3A1-25957F6D7409}" type="presParOf" srcId="{5F2640E4-468E-407D-A5CE-410CCA9DBA1B}" destId="{6AC73A15-B17F-47A7-BEC5-D731AC36995D}" srcOrd="3" destOrd="0" presId="urn:microsoft.com/office/officeart/2005/8/layout/cycle2"/>
    <dgm:cxn modelId="{A05D0F1D-0A76-49CB-A895-DDD92CB81E53}" type="presParOf" srcId="{6AC73A15-B17F-47A7-BEC5-D731AC36995D}" destId="{A74DA402-FA7C-4EDC-9C43-7201846A527E}" srcOrd="0" destOrd="0" presId="urn:microsoft.com/office/officeart/2005/8/layout/cycle2"/>
    <dgm:cxn modelId="{94BA422E-A4D3-4314-A664-7CC69F53A50B}" type="presParOf" srcId="{5F2640E4-468E-407D-A5CE-410CCA9DBA1B}" destId="{29315CE5-BF77-49E4-BC46-3FC941A0672E}" srcOrd="4" destOrd="0" presId="urn:microsoft.com/office/officeart/2005/8/layout/cycle2"/>
    <dgm:cxn modelId="{56D6A5AE-1971-40D0-A64D-858D8BEC8432}" type="presParOf" srcId="{5F2640E4-468E-407D-A5CE-410CCA9DBA1B}" destId="{0158B858-BE66-4D84-A7D1-EBF6754DB1FA}" srcOrd="5" destOrd="0" presId="urn:microsoft.com/office/officeart/2005/8/layout/cycle2"/>
    <dgm:cxn modelId="{713F1A00-B337-491D-9F14-1590CA781B57}" type="presParOf" srcId="{0158B858-BE66-4D84-A7D1-EBF6754DB1FA}" destId="{E1466BD4-7F87-4B12-86E6-5694470DD886}" srcOrd="0" destOrd="0" presId="urn:microsoft.com/office/officeart/2005/8/layout/cycle2"/>
    <dgm:cxn modelId="{EC11FB07-5FE3-4F35-A686-58BBDDA68208}" type="presParOf" srcId="{5F2640E4-468E-407D-A5CE-410CCA9DBA1B}" destId="{BC8B143F-9D93-43C9-A71E-31BFB44D4E29}" srcOrd="6" destOrd="0" presId="urn:microsoft.com/office/officeart/2005/8/layout/cycle2"/>
    <dgm:cxn modelId="{B21B8F85-6CCD-4190-8191-443E5E3951AA}" type="presParOf" srcId="{5F2640E4-468E-407D-A5CE-410CCA9DBA1B}" destId="{79C11FFA-E16E-4D8E-9BD5-0E9158DAE041}" srcOrd="7" destOrd="0" presId="urn:microsoft.com/office/officeart/2005/8/layout/cycle2"/>
    <dgm:cxn modelId="{A37FD460-8336-46DD-A2E5-A07161A0E2B1}" type="presParOf" srcId="{79C11FFA-E16E-4D8E-9BD5-0E9158DAE041}" destId="{07112E62-DEDC-480C-97BE-11DE04DC2825}" srcOrd="0" destOrd="0" presId="urn:microsoft.com/office/officeart/2005/8/layout/cycle2"/>
    <dgm:cxn modelId="{9D5CB692-8CB1-4CE1-A092-02AF59225FF6}" type="presParOf" srcId="{5F2640E4-468E-407D-A5CE-410CCA9DBA1B}" destId="{BC6DA7D9-EB9F-4834-B98D-F32DBC588DA7}" srcOrd="8" destOrd="0" presId="urn:microsoft.com/office/officeart/2005/8/layout/cycle2"/>
    <dgm:cxn modelId="{E5A465E0-AD47-4B38-807E-C0678C848A75}" type="presParOf" srcId="{5F2640E4-468E-407D-A5CE-410CCA9DBA1B}" destId="{C1ED9968-B7FD-4960-B78E-ABEE879C11ED}" srcOrd="9" destOrd="0" presId="urn:microsoft.com/office/officeart/2005/8/layout/cycle2"/>
    <dgm:cxn modelId="{BD910A16-9DB0-4B37-A053-E77A793422EC}" type="presParOf" srcId="{C1ED9968-B7FD-4960-B78E-ABEE879C11ED}" destId="{0B7D933E-324B-4288-8CFA-FF281943B9D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70A9217-9BBC-4348-8D36-4DAC9E34E471}" type="doc">
      <dgm:prSet loTypeId="urn:microsoft.com/office/officeart/2005/8/layout/hierarchy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30EA95E-F90B-4249-8B95-40C70FC288E7}">
      <dgm:prSet phldrT="[Текст]"/>
      <dgm:spPr/>
      <dgm:t>
        <a:bodyPr/>
        <a:lstStyle/>
        <a:p>
          <a:r>
            <a:rPr lang="ru-RU" dirty="0"/>
            <a:t>Отсутствие сложных формулировок, длинных предложений</a:t>
          </a:r>
        </a:p>
      </dgm:t>
    </dgm:pt>
    <dgm:pt modelId="{D31ECFCE-FCB0-4F00-BC38-BA7E0F04AFCE}" type="parTrans" cxnId="{E19CA7A1-9368-4D1F-BA4E-A968CB374631}">
      <dgm:prSet/>
      <dgm:spPr/>
      <dgm:t>
        <a:bodyPr/>
        <a:lstStyle/>
        <a:p>
          <a:endParaRPr lang="ru-RU"/>
        </a:p>
      </dgm:t>
    </dgm:pt>
    <dgm:pt modelId="{F51E2B37-68E1-4B18-A729-0D2869BD81DE}" type="sibTrans" cxnId="{E19CA7A1-9368-4D1F-BA4E-A968CB374631}">
      <dgm:prSet/>
      <dgm:spPr/>
      <dgm:t>
        <a:bodyPr/>
        <a:lstStyle/>
        <a:p>
          <a:endParaRPr lang="ru-RU"/>
        </a:p>
      </dgm:t>
    </dgm:pt>
    <dgm:pt modelId="{7B07C235-28B6-44E3-9F24-D120E96AB335}">
      <dgm:prSet phldrT="[Текст]"/>
      <dgm:spPr/>
      <dgm:t>
        <a:bodyPr/>
        <a:lstStyle/>
        <a:p>
          <a:r>
            <a:rPr lang="ru-RU" dirty="0"/>
            <a:t>Эмоциональность речи</a:t>
          </a:r>
        </a:p>
      </dgm:t>
    </dgm:pt>
    <dgm:pt modelId="{F04D5734-F071-4A4D-8786-1670DD0EB77A}" type="parTrans" cxnId="{FCD61D9D-2C5E-4F1E-BC7A-C26D2D9B91BF}">
      <dgm:prSet/>
      <dgm:spPr/>
      <dgm:t>
        <a:bodyPr/>
        <a:lstStyle/>
        <a:p>
          <a:endParaRPr lang="ru-RU"/>
        </a:p>
      </dgm:t>
    </dgm:pt>
    <dgm:pt modelId="{5D182CB8-7C32-4C37-BDC5-27F5B6786255}" type="sibTrans" cxnId="{FCD61D9D-2C5E-4F1E-BC7A-C26D2D9B91BF}">
      <dgm:prSet/>
      <dgm:spPr/>
      <dgm:t>
        <a:bodyPr/>
        <a:lstStyle/>
        <a:p>
          <a:endParaRPr lang="ru-RU"/>
        </a:p>
      </dgm:t>
    </dgm:pt>
    <dgm:pt modelId="{C01EB2D8-B178-452E-AAFA-CD930479A938}">
      <dgm:prSet phldrT="[Текст]"/>
      <dgm:spPr/>
      <dgm:t>
        <a:bodyPr/>
        <a:lstStyle/>
        <a:p>
          <a:r>
            <a:rPr lang="ru-RU" dirty="0"/>
            <a:t>Наличие экспрессивных средств выразительности</a:t>
          </a:r>
        </a:p>
      </dgm:t>
    </dgm:pt>
    <dgm:pt modelId="{A7A5E9A8-8BDA-41F5-9FB6-601BD74BAE3D}" type="parTrans" cxnId="{1B3A3D05-28CB-4354-BFA9-0399E40CE480}">
      <dgm:prSet/>
      <dgm:spPr/>
      <dgm:t>
        <a:bodyPr/>
        <a:lstStyle/>
        <a:p>
          <a:endParaRPr lang="ru-RU"/>
        </a:p>
      </dgm:t>
    </dgm:pt>
    <dgm:pt modelId="{B2CAAB1B-4F19-4F8E-B9F3-22B85640D0D4}" type="sibTrans" cxnId="{1B3A3D05-28CB-4354-BFA9-0399E40CE480}">
      <dgm:prSet/>
      <dgm:spPr/>
      <dgm:t>
        <a:bodyPr/>
        <a:lstStyle/>
        <a:p>
          <a:endParaRPr lang="ru-RU"/>
        </a:p>
      </dgm:t>
    </dgm:pt>
    <dgm:pt modelId="{B4ABBE98-AF1D-43B2-A83E-F661EB4AFE21}">
      <dgm:prSet phldrT="[Текст]"/>
      <dgm:spPr/>
      <dgm:t>
        <a:bodyPr/>
        <a:lstStyle/>
        <a:p>
          <a:r>
            <a:rPr lang="ru-RU" dirty="0"/>
            <a:t>Афоризмы</a:t>
          </a:r>
        </a:p>
      </dgm:t>
    </dgm:pt>
    <dgm:pt modelId="{174BEFDB-A9F9-4431-B354-B5C35CCE1FB2}" type="parTrans" cxnId="{2ECB0654-D5DB-4062-A244-3B2800419DFA}">
      <dgm:prSet/>
      <dgm:spPr/>
      <dgm:t>
        <a:bodyPr/>
        <a:lstStyle/>
        <a:p>
          <a:endParaRPr lang="ru-RU"/>
        </a:p>
      </dgm:t>
    </dgm:pt>
    <dgm:pt modelId="{7DC04AC0-AB45-4511-931F-B79DABC843ED}" type="sibTrans" cxnId="{2ECB0654-D5DB-4062-A244-3B2800419DFA}">
      <dgm:prSet/>
      <dgm:spPr/>
      <dgm:t>
        <a:bodyPr/>
        <a:lstStyle/>
        <a:p>
          <a:endParaRPr lang="ru-RU"/>
        </a:p>
      </dgm:t>
    </dgm:pt>
    <dgm:pt modelId="{9046B3D7-4601-4A89-B935-83CDDC0F2237}">
      <dgm:prSet phldrT="[Текст]"/>
      <dgm:spPr/>
      <dgm:t>
        <a:bodyPr/>
        <a:lstStyle/>
        <a:p>
          <a:r>
            <a:rPr lang="ru-RU" dirty="0"/>
            <a:t>Яркие образы</a:t>
          </a:r>
        </a:p>
      </dgm:t>
    </dgm:pt>
    <dgm:pt modelId="{AF27F408-2032-4C07-A692-9DE54CB3C6CB}" type="parTrans" cxnId="{F8AA263E-F5DC-4079-A6AA-D6C6EBA2228E}">
      <dgm:prSet/>
      <dgm:spPr/>
      <dgm:t>
        <a:bodyPr/>
        <a:lstStyle/>
        <a:p>
          <a:endParaRPr lang="ru-RU"/>
        </a:p>
      </dgm:t>
    </dgm:pt>
    <dgm:pt modelId="{EEC2E3F1-EF25-42BD-B895-2AB59BFE489D}" type="sibTrans" cxnId="{F8AA263E-F5DC-4079-A6AA-D6C6EBA2228E}">
      <dgm:prSet/>
      <dgm:spPr/>
      <dgm:t>
        <a:bodyPr/>
        <a:lstStyle/>
        <a:p>
          <a:endParaRPr lang="ru-RU"/>
        </a:p>
      </dgm:t>
    </dgm:pt>
    <dgm:pt modelId="{40354564-92D6-40B1-80DA-9B56181F8450}">
      <dgm:prSet phldrT="[Текст]"/>
      <dgm:spPr/>
      <dgm:t>
        <a:bodyPr/>
        <a:lstStyle/>
        <a:p>
          <a:r>
            <a:rPr lang="ru-RU" dirty="0"/>
            <a:t>Парадоксальные утверждения</a:t>
          </a:r>
        </a:p>
      </dgm:t>
    </dgm:pt>
    <dgm:pt modelId="{68ABCC1A-3EDF-4781-8342-201FD8F5E63B}" type="parTrans" cxnId="{2BEEC753-9D4A-473E-B15E-E9089B18CCE5}">
      <dgm:prSet/>
      <dgm:spPr/>
      <dgm:t>
        <a:bodyPr/>
        <a:lstStyle/>
        <a:p>
          <a:endParaRPr lang="ru-RU"/>
        </a:p>
      </dgm:t>
    </dgm:pt>
    <dgm:pt modelId="{FE96F056-A41B-40B7-9207-4F932563C225}" type="sibTrans" cxnId="{2BEEC753-9D4A-473E-B15E-E9089B18CCE5}">
      <dgm:prSet/>
      <dgm:spPr/>
      <dgm:t>
        <a:bodyPr/>
        <a:lstStyle/>
        <a:p>
          <a:endParaRPr lang="ru-RU"/>
        </a:p>
      </dgm:t>
    </dgm:pt>
    <dgm:pt modelId="{874C5A90-1AF6-495C-83D0-05B7FE31917E}" type="pres">
      <dgm:prSet presAssocID="{770A9217-9BBC-4348-8D36-4DAC9E34E47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C55E1C-11A6-4C34-AE31-1BE483AA628F}" type="pres">
      <dgm:prSet presAssocID="{F30EA95E-F90B-4249-8B95-40C70FC288E7}" presName="vertOne" presStyleCnt="0"/>
      <dgm:spPr/>
    </dgm:pt>
    <dgm:pt modelId="{56B430DB-30F9-4957-9D4A-B486D5BC5AD6}" type="pres">
      <dgm:prSet presAssocID="{F30EA95E-F90B-4249-8B95-40C70FC288E7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A083C4-4051-49CD-AA85-BD9A6C131A6F}" type="pres">
      <dgm:prSet presAssocID="{F30EA95E-F90B-4249-8B95-40C70FC288E7}" presName="parTransOne" presStyleCnt="0"/>
      <dgm:spPr/>
    </dgm:pt>
    <dgm:pt modelId="{3FAAACD2-9E34-4E9A-84AF-FEBACF1091EC}" type="pres">
      <dgm:prSet presAssocID="{F30EA95E-F90B-4249-8B95-40C70FC288E7}" presName="horzOne" presStyleCnt="0"/>
      <dgm:spPr/>
    </dgm:pt>
    <dgm:pt modelId="{04B32895-9160-4387-B3CF-9566A20055F5}" type="pres">
      <dgm:prSet presAssocID="{7B07C235-28B6-44E3-9F24-D120E96AB335}" presName="vertTwo" presStyleCnt="0"/>
      <dgm:spPr/>
    </dgm:pt>
    <dgm:pt modelId="{5C08DFA0-426D-444B-AC48-AA77C93A9491}" type="pres">
      <dgm:prSet presAssocID="{7B07C235-28B6-44E3-9F24-D120E96AB335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5D3185-A153-42A8-8A47-C5CC9956613B}" type="pres">
      <dgm:prSet presAssocID="{7B07C235-28B6-44E3-9F24-D120E96AB335}" presName="parTransTwo" presStyleCnt="0"/>
      <dgm:spPr/>
    </dgm:pt>
    <dgm:pt modelId="{183FA6FA-EBCE-4B26-AF1A-097C1AF452DF}" type="pres">
      <dgm:prSet presAssocID="{7B07C235-28B6-44E3-9F24-D120E96AB335}" presName="horzTwo" presStyleCnt="0"/>
      <dgm:spPr/>
    </dgm:pt>
    <dgm:pt modelId="{A00CF41C-638A-4EAB-92BB-AC5E1E8E0D94}" type="pres">
      <dgm:prSet presAssocID="{C01EB2D8-B178-452E-AAFA-CD930479A938}" presName="vertThree" presStyleCnt="0"/>
      <dgm:spPr/>
    </dgm:pt>
    <dgm:pt modelId="{98D5E884-A741-4FCD-9A1B-D546550227E4}" type="pres">
      <dgm:prSet presAssocID="{C01EB2D8-B178-452E-AAFA-CD930479A938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420548-1F6F-432B-BBB6-38DBFC131276}" type="pres">
      <dgm:prSet presAssocID="{C01EB2D8-B178-452E-AAFA-CD930479A938}" presName="horzThree" presStyleCnt="0"/>
      <dgm:spPr/>
    </dgm:pt>
    <dgm:pt modelId="{BFA3DF8B-FEC2-4105-B359-30F90A4A5E65}" type="pres">
      <dgm:prSet presAssocID="{B2CAAB1B-4F19-4F8E-B9F3-22B85640D0D4}" presName="sibSpaceThree" presStyleCnt="0"/>
      <dgm:spPr/>
    </dgm:pt>
    <dgm:pt modelId="{A8048A60-31B8-4751-988E-47736DE683D2}" type="pres">
      <dgm:prSet presAssocID="{B4ABBE98-AF1D-43B2-A83E-F661EB4AFE21}" presName="vertThree" presStyleCnt="0"/>
      <dgm:spPr/>
    </dgm:pt>
    <dgm:pt modelId="{A0509ACD-371D-4CA0-A441-336A326F5C7C}" type="pres">
      <dgm:prSet presAssocID="{B4ABBE98-AF1D-43B2-A83E-F661EB4AFE21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8BB7A4-CDB4-496F-BC84-217FAB093452}" type="pres">
      <dgm:prSet presAssocID="{B4ABBE98-AF1D-43B2-A83E-F661EB4AFE21}" presName="horzThree" presStyleCnt="0"/>
      <dgm:spPr/>
    </dgm:pt>
    <dgm:pt modelId="{F1647DDD-F0E5-4809-A69C-8C9060A9C2EC}" type="pres">
      <dgm:prSet presAssocID="{5D182CB8-7C32-4C37-BDC5-27F5B6786255}" presName="sibSpaceTwo" presStyleCnt="0"/>
      <dgm:spPr/>
    </dgm:pt>
    <dgm:pt modelId="{F67C8A19-EF28-44E6-8B3C-514388F82B30}" type="pres">
      <dgm:prSet presAssocID="{9046B3D7-4601-4A89-B935-83CDDC0F2237}" presName="vertTwo" presStyleCnt="0"/>
      <dgm:spPr/>
    </dgm:pt>
    <dgm:pt modelId="{B2A35AF8-9163-4948-B85F-263230C36C75}" type="pres">
      <dgm:prSet presAssocID="{9046B3D7-4601-4A89-B935-83CDDC0F2237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39EC3C-5768-4247-B5B8-4C4665AAE5F1}" type="pres">
      <dgm:prSet presAssocID="{9046B3D7-4601-4A89-B935-83CDDC0F2237}" presName="parTransTwo" presStyleCnt="0"/>
      <dgm:spPr/>
    </dgm:pt>
    <dgm:pt modelId="{A1D2BA16-0F6F-40D8-A0CB-27A5038BFF1F}" type="pres">
      <dgm:prSet presAssocID="{9046B3D7-4601-4A89-B935-83CDDC0F2237}" presName="horzTwo" presStyleCnt="0"/>
      <dgm:spPr/>
    </dgm:pt>
    <dgm:pt modelId="{D4F306EB-5C02-4639-BEBA-C7DEF3795AB2}" type="pres">
      <dgm:prSet presAssocID="{40354564-92D6-40B1-80DA-9B56181F8450}" presName="vertThree" presStyleCnt="0"/>
      <dgm:spPr/>
    </dgm:pt>
    <dgm:pt modelId="{1D79C58D-8F0A-4D0C-98C3-34DDFE40DC0B}" type="pres">
      <dgm:prSet presAssocID="{40354564-92D6-40B1-80DA-9B56181F8450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4F3080-1597-42E2-8AB7-038608477974}" type="pres">
      <dgm:prSet presAssocID="{40354564-92D6-40B1-80DA-9B56181F8450}" presName="horzThree" presStyleCnt="0"/>
      <dgm:spPr/>
    </dgm:pt>
  </dgm:ptLst>
  <dgm:cxnLst>
    <dgm:cxn modelId="{1B3A3D05-28CB-4354-BFA9-0399E40CE480}" srcId="{7B07C235-28B6-44E3-9F24-D120E96AB335}" destId="{C01EB2D8-B178-452E-AAFA-CD930479A938}" srcOrd="0" destOrd="0" parTransId="{A7A5E9A8-8BDA-41F5-9FB6-601BD74BAE3D}" sibTransId="{B2CAAB1B-4F19-4F8E-B9F3-22B85640D0D4}"/>
    <dgm:cxn modelId="{2BEEC753-9D4A-473E-B15E-E9089B18CCE5}" srcId="{9046B3D7-4601-4A89-B935-83CDDC0F2237}" destId="{40354564-92D6-40B1-80DA-9B56181F8450}" srcOrd="0" destOrd="0" parTransId="{68ABCC1A-3EDF-4781-8342-201FD8F5E63B}" sibTransId="{FE96F056-A41B-40B7-9207-4F932563C225}"/>
    <dgm:cxn modelId="{B9F3BB6D-4287-448E-9F5F-A77FB69A5CFC}" type="presOf" srcId="{40354564-92D6-40B1-80DA-9B56181F8450}" destId="{1D79C58D-8F0A-4D0C-98C3-34DDFE40DC0B}" srcOrd="0" destOrd="0" presId="urn:microsoft.com/office/officeart/2005/8/layout/hierarchy4"/>
    <dgm:cxn modelId="{2ECB0654-D5DB-4062-A244-3B2800419DFA}" srcId="{7B07C235-28B6-44E3-9F24-D120E96AB335}" destId="{B4ABBE98-AF1D-43B2-A83E-F661EB4AFE21}" srcOrd="1" destOrd="0" parTransId="{174BEFDB-A9F9-4431-B354-B5C35CCE1FB2}" sibTransId="{7DC04AC0-AB45-4511-931F-B79DABC843ED}"/>
    <dgm:cxn modelId="{72995B2D-FF22-4F54-B1D1-97585B2B4063}" type="presOf" srcId="{B4ABBE98-AF1D-43B2-A83E-F661EB4AFE21}" destId="{A0509ACD-371D-4CA0-A441-336A326F5C7C}" srcOrd="0" destOrd="0" presId="urn:microsoft.com/office/officeart/2005/8/layout/hierarchy4"/>
    <dgm:cxn modelId="{50EB0ADD-3726-434C-9A56-49BC2740FE5F}" type="presOf" srcId="{7B07C235-28B6-44E3-9F24-D120E96AB335}" destId="{5C08DFA0-426D-444B-AC48-AA77C93A9491}" srcOrd="0" destOrd="0" presId="urn:microsoft.com/office/officeart/2005/8/layout/hierarchy4"/>
    <dgm:cxn modelId="{E19CA7A1-9368-4D1F-BA4E-A968CB374631}" srcId="{770A9217-9BBC-4348-8D36-4DAC9E34E471}" destId="{F30EA95E-F90B-4249-8B95-40C70FC288E7}" srcOrd="0" destOrd="0" parTransId="{D31ECFCE-FCB0-4F00-BC38-BA7E0F04AFCE}" sibTransId="{F51E2B37-68E1-4B18-A729-0D2869BD81DE}"/>
    <dgm:cxn modelId="{F8AA263E-F5DC-4079-A6AA-D6C6EBA2228E}" srcId="{F30EA95E-F90B-4249-8B95-40C70FC288E7}" destId="{9046B3D7-4601-4A89-B935-83CDDC0F2237}" srcOrd="1" destOrd="0" parTransId="{AF27F408-2032-4C07-A692-9DE54CB3C6CB}" sibTransId="{EEC2E3F1-EF25-42BD-B895-2AB59BFE489D}"/>
    <dgm:cxn modelId="{F436A17D-112A-4FF1-830B-B794DE487368}" type="presOf" srcId="{9046B3D7-4601-4A89-B935-83CDDC0F2237}" destId="{B2A35AF8-9163-4948-B85F-263230C36C75}" srcOrd="0" destOrd="0" presId="urn:microsoft.com/office/officeart/2005/8/layout/hierarchy4"/>
    <dgm:cxn modelId="{DC805694-E9D6-47DC-93E1-9699A9D14675}" type="presOf" srcId="{C01EB2D8-B178-452E-AAFA-CD930479A938}" destId="{98D5E884-A741-4FCD-9A1B-D546550227E4}" srcOrd="0" destOrd="0" presId="urn:microsoft.com/office/officeart/2005/8/layout/hierarchy4"/>
    <dgm:cxn modelId="{78BB4440-A5CA-4017-BA4D-74D99754E98A}" type="presOf" srcId="{F30EA95E-F90B-4249-8B95-40C70FC288E7}" destId="{56B430DB-30F9-4957-9D4A-B486D5BC5AD6}" srcOrd="0" destOrd="0" presId="urn:microsoft.com/office/officeart/2005/8/layout/hierarchy4"/>
    <dgm:cxn modelId="{DF252670-E24F-4830-A590-6DCF78BBBFE5}" type="presOf" srcId="{770A9217-9BBC-4348-8D36-4DAC9E34E471}" destId="{874C5A90-1AF6-495C-83D0-05B7FE31917E}" srcOrd="0" destOrd="0" presId="urn:microsoft.com/office/officeart/2005/8/layout/hierarchy4"/>
    <dgm:cxn modelId="{FCD61D9D-2C5E-4F1E-BC7A-C26D2D9B91BF}" srcId="{F30EA95E-F90B-4249-8B95-40C70FC288E7}" destId="{7B07C235-28B6-44E3-9F24-D120E96AB335}" srcOrd="0" destOrd="0" parTransId="{F04D5734-F071-4A4D-8786-1670DD0EB77A}" sibTransId="{5D182CB8-7C32-4C37-BDC5-27F5B6786255}"/>
    <dgm:cxn modelId="{A4BE5D96-76AC-4290-97F5-0E45B3313A33}" type="presParOf" srcId="{874C5A90-1AF6-495C-83D0-05B7FE31917E}" destId="{ACC55E1C-11A6-4C34-AE31-1BE483AA628F}" srcOrd="0" destOrd="0" presId="urn:microsoft.com/office/officeart/2005/8/layout/hierarchy4"/>
    <dgm:cxn modelId="{2610F3B3-FB66-442A-A5BA-E2D648BBB248}" type="presParOf" srcId="{ACC55E1C-11A6-4C34-AE31-1BE483AA628F}" destId="{56B430DB-30F9-4957-9D4A-B486D5BC5AD6}" srcOrd="0" destOrd="0" presId="urn:microsoft.com/office/officeart/2005/8/layout/hierarchy4"/>
    <dgm:cxn modelId="{5CB27727-232F-4D74-B979-22DC1929D135}" type="presParOf" srcId="{ACC55E1C-11A6-4C34-AE31-1BE483AA628F}" destId="{A3A083C4-4051-49CD-AA85-BD9A6C131A6F}" srcOrd="1" destOrd="0" presId="urn:microsoft.com/office/officeart/2005/8/layout/hierarchy4"/>
    <dgm:cxn modelId="{1B9193D5-D1CE-4FF7-B702-93287423C85B}" type="presParOf" srcId="{ACC55E1C-11A6-4C34-AE31-1BE483AA628F}" destId="{3FAAACD2-9E34-4E9A-84AF-FEBACF1091EC}" srcOrd="2" destOrd="0" presId="urn:microsoft.com/office/officeart/2005/8/layout/hierarchy4"/>
    <dgm:cxn modelId="{1ECAB85D-7AE2-4D57-8BB2-1A10E8F9115B}" type="presParOf" srcId="{3FAAACD2-9E34-4E9A-84AF-FEBACF1091EC}" destId="{04B32895-9160-4387-B3CF-9566A20055F5}" srcOrd="0" destOrd="0" presId="urn:microsoft.com/office/officeart/2005/8/layout/hierarchy4"/>
    <dgm:cxn modelId="{810AD0E5-7EAD-43AA-AA96-616391E75FF7}" type="presParOf" srcId="{04B32895-9160-4387-B3CF-9566A20055F5}" destId="{5C08DFA0-426D-444B-AC48-AA77C93A9491}" srcOrd="0" destOrd="0" presId="urn:microsoft.com/office/officeart/2005/8/layout/hierarchy4"/>
    <dgm:cxn modelId="{5FE80292-402B-49C8-BAE6-724E8F5EC3A5}" type="presParOf" srcId="{04B32895-9160-4387-B3CF-9566A20055F5}" destId="{525D3185-A153-42A8-8A47-C5CC9956613B}" srcOrd="1" destOrd="0" presId="urn:microsoft.com/office/officeart/2005/8/layout/hierarchy4"/>
    <dgm:cxn modelId="{4020D9D2-9D93-46EB-A8ED-51801B4B80AD}" type="presParOf" srcId="{04B32895-9160-4387-B3CF-9566A20055F5}" destId="{183FA6FA-EBCE-4B26-AF1A-097C1AF452DF}" srcOrd="2" destOrd="0" presId="urn:microsoft.com/office/officeart/2005/8/layout/hierarchy4"/>
    <dgm:cxn modelId="{3B0110C7-9566-456B-ADB2-6B71EB16EBBD}" type="presParOf" srcId="{183FA6FA-EBCE-4B26-AF1A-097C1AF452DF}" destId="{A00CF41C-638A-4EAB-92BB-AC5E1E8E0D94}" srcOrd="0" destOrd="0" presId="urn:microsoft.com/office/officeart/2005/8/layout/hierarchy4"/>
    <dgm:cxn modelId="{D0D92203-B482-4295-A77F-4F72E94840FD}" type="presParOf" srcId="{A00CF41C-638A-4EAB-92BB-AC5E1E8E0D94}" destId="{98D5E884-A741-4FCD-9A1B-D546550227E4}" srcOrd="0" destOrd="0" presId="urn:microsoft.com/office/officeart/2005/8/layout/hierarchy4"/>
    <dgm:cxn modelId="{BB7DEE72-F3ED-4E2F-8B9D-847005D1EF88}" type="presParOf" srcId="{A00CF41C-638A-4EAB-92BB-AC5E1E8E0D94}" destId="{BD420548-1F6F-432B-BBB6-38DBFC131276}" srcOrd="1" destOrd="0" presId="urn:microsoft.com/office/officeart/2005/8/layout/hierarchy4"/>
    <dgm:cxn modelId="{4761272A-0F40-477B-A91F-EA9351D1EC72}" type="presParOf" srcId="{183FA6FA-EBCE-4B26-AF1A-097C1AF452DF}" destId="{BFA3DF8B-FEC2-4105-B359-30F90A4A5E65}" srcOrd="1" destOrd="0" presId="urn:microsoft.com/office/officeart/2005/8/layout/hierarchy4"/>
    <dgm:cxn modelId="{7FC3CA0F-D33B-421A-9A3E-63E51F3FCE3F}" type="presParOf" srcId="{183FA6FA-EBCE-4B26-AF1A-097C1AF452DF}" destId="{A8048A60-31B8-4751-988E-47736DE683D2}" srcOrd="2" destOrd="0" presId="urn:microsoft.com/office/officeart/2005/8/layout/hierarchy4"/>
    <dgm:cxn modelId="{46F17FBB-0B73-4E9F-A6C5-133A6C529644}" type="presParOf" srcId="{A8048A60-31B8-4751-988E-47736DE683D2}" destId="{A0509ACD-371D-4CA0-A441-336A326F5C7C}" srcOrd="0" destOrd="0" presId="urn:microsoft.com/office/officeart/2005/8/layout/hierarchy4"/>
    <dgm:cxn modelId="{A2BF4876-B9AD-4B8E-B243-927070357FB4}" type="presParOf" srcId="{A8048A60-31B8-4751-988E-47736DE683D2}" destId="{EA8BB7A4-CDB4-496F-BC84-217FAB093452}" srcOrd="1" destOrd="0" presId="urn:microsoft.com/office/officeart/2005/8/layout/hierarchy4"/>
    <dgm:cxn modelId="{38615DF3-73AA-42CA-B419-6F3AF519C63E}" type="presParOf" srcId="{3FAAACD2-9E34-4E9A-84AF-FEBACF1091EC}" destId="{F1647DDD-F0E5-4809-A69C-8C9060A9C2EC}" srcOrd="1" destOrd="0" presId="urn:microsoft.com/office/officeart/2005/8/layout/hierarchy4"/>
    <dgm:cxn modelId="{51C9094C-1BF2-4F0A-96F5-F50A9297552A}" type="presParOf" srcId="{3FAAACD2-9E34-4E9A-84AF-FEBACF1091EC}" destId="{F67C8A19-EF28-44E6-8B3C-514388F82B30}" srcOrd="2" destOrd="0" presId="urn:microsoft.com/office/officeart/2005/8/layout/hierarchy4"/>
    <dgm:cxn modelId="{5AB73630-F27E-4000-AC1D-9B1FCAF811E1}" type="presParOf" srcId="{F67C8A19-EF28-44E6-8B3C-514388F82B30}" destId="{B2A35AF8-9163-4948-B85F-263230C36C75}" srcOrd="0" destOrd="0" presId="urn:microsoft.com/office/officeart/2005/8/layout/hierarchy4"/>
    <dgm:cxn modelId="{B40F3C79-2FC6-4FAF-81F8-4C86222E0055}" type="presParOf" srcId="{F67C8A19-EF28-44E6-8B3C-514388F82B30}" destId="{3439EC3C-5768-4247-B5B8-4C4665AAE5F1}" srcOrd="1" destOrd="0" presId="urn:microsoft.com/office/officeart/2005/8/layout/hierarchy4"/>
    <dgm:cxn modelId="{DFD96E8B-C6C9-47F2-9BC8-D4F8482C0700}" type="presParOf" srcId="{F67C8A19-EF28-44E6-8B3C-514388F82B30}" destId="{A1D2BA16-0F6F-40D8-A0CB-27A5038BFF1F}" srcOrd="2" destOrd="0" presId="urn:microsoft.com/office/officeart/2005/8/layout/hierarchy4"/>
    <dgm:cxn modelId="{065B0B8D-BA6B-444B-85CE-6C4C39437354}" type="presParOf" srcId="{A1D2BA16-0F6F-40D8-A0CB-27A5038BFF1F}" destId="{D4F306EB-5C02-4639-BEBA-C7DEF3795AB2}" srcOrd="0" destOrd="0" presId="urn:microsoft.com/office/officeart/2005/8/layout/hierarchy4"/>
    <dgm:cxn modelId="{A88FE0BC-230B-4632-8E8E-171A1697B754}" type="presParOf" srcId="{D4F306EB-5C02-4639-BEBA-C7DEF3795AB2}" destId="{1D79C58D-8F0A-4D0C-98C3-34DDFE40DC0B}" srcOrd="0" destOrd="0" presId="urn:microsoft.com/office/officeart/2005/8/layout/hierarchy4"/>
    <dgm:cxn modelId="{CEBD7285-734F-4EDF-9842-324AE5F77314}" type="presParOf" srcId="{D4F306EB-5C02-4639-BEBA-C7DEF3795AB2}" destId="{A24F3080-1597-42E2-8AB7-03860847797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7A1CD20-74F4-4429-BED4-EA7E85C7274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AFC08D4-B87C-4DE0-B795-028B17E03B42}">
      <dgm:prSet phldrT="[Текст]"/>
      <dgm:spPr/>
      <dgm:t>
        <a:bodyPr/>
        <a:lstStyle/>
        <a:p>
          <a:r>
            <a:rPr lang="ru-RU" dirty="0"/>
            <a:t>Он должен быть посвящен определенной теме</a:t>
          </a:r>
        </a:p>
      </dgm:t>
    </dgm:pt>
    <dgm:pt modelId="{40BA17FF-A2F0-4E66-8D4D-6F3C72370A65}" type="parTrans" cxnId="{76E8BEBC-522C-420F-BFC4-62E3BC74140D}">
      <dgm:prSet/>
      <dgm:spPr/>
      <dgm:t>
        <a:bodyPr/>
        <a:lstStyle/>
        <a:p>
          <a:endParaRPr lang="ru-RU"/>
        </a:p>
      </dgm:t>
    </dgm:pt>
    <dgm:pt modelId="{3174D563-D8EF-446C-9EBC-6F5770A6CE15}" type="sibTrans" cxnId="{76E8BEBC-522C-420F-BFC4-62E3BC74140D}">
      <dgm:prSet/>
      <dgm:spPr/>
      <dgm:t>
        <a:bodyPr/>
        <a:lstStyle/>
        <a:p>
          <a:endParaRPr lang="ru-RU"/>
        </a:p>
      </dgm:t>
    </dgm:pt>
    <dgm:pt modelId="{9299D8CD-29AD-4C93-A49B-F54D82777ECD}">
      <dgm:prSet phldrT="[Текст]"/>
      <dgm:spPr/>
      <dgm:t>
        <a:bodyPr/>
        <a:lstStyle/>
        <a:p>
          <a:r>
            <a:rPr lang="ru-RU" dirty="0"/>
            <a:t>должен содержать научные сведения</a:t>
          </a:r>
        </a:p>
      </dgm:t>
    </dgm:pt>
    <dgm:pt modelId="{F12617B1-FE60-4D66-8EB7-042B7C561753}" type="parTrans" cxnId="{A3EAD8BE-4A6D-43D6-9A27-25E60DFAE62D}">
      <dgm:prSet/>
      <dgm:spPr/>
      <dgm:t>
        <a:bodyPr/>
        <a:lstStyle/>
        <a:p>
          <a:endParaRPr lang="ru-RU"/>
        </a:p>
      </dgm:t>
    </dgm:pt>
    <dgm:pt modelId="{F992826C-9D18-4512-97E0-B336EEB804D9}" type="sibTrans" cxnId="{A3EAD8BE-4A6D-43D6-9A27-25E60DFAE62D}">
      <dgm:prSet/>
      <dgm:spPr/>
      <dgm:t>
        <a:bodyPr/>
        <a:lstStyle/>
        <a:p>
          <a:endParaRPr lang="ru-RU"/>
        </a:p>
      </dgm:t>
    </dgm:pt>
    <dgm:pt modelId="{F424254C-763B-4EC7-BB78-7FC59E57CCB6}">
      <dgm:prSet/>
      <dgm:spPr/>
      <dgm:t>
        <a:bodyPr/>
        <a:lstStyle/>
        <a:p>
          <a:r>
            <a:rPr lang="ru-RU"/>
            <a:t>непосредственно связан с посещаемыми объектами</a:t>
          </a:r>
        </a:p>
      </dgm:t>
    </dgm:pt>
    <dgm:pt modelId="{93D5CC53-62C9-4160-8509-DFB6E2C331D7}" type="parTrans" cxnId="{21F6EBD0-F3CB-492D-BDDE-95E882D4632C}">
      <dgm:prSet/>
      <dgm:spPr/>
      <dgm:t>
        <a:bodyPr/>
        <a:lstStyle/>
        <a:p>
          <a:endParaRPr lang="ru-RU"/>
        </a:p>
      </dgm:t>
    </dgm:pt>
    <dgm:pt modelId="{591B28C6-F228-48BF-B2E3-C550BB8EC067}" type="sibTrans" cxnId="{21F6EBD0-F3CB-492D-BDDE-95E882D4632C}">
      <dgm:prSet/>
      <dgm:spPr/>
      <dgm:t>
        <a:bodyPr/>
        <a:lstStyle/>
        <a:p>
          <a:endParaRPr lang="ru-RU"/>
        </a:p>
      </dgm:t>
    </dgm:pt>
    <dgm:pt modelId="{CA7C49C7-E7A9-4240-A6BC-1AE61D871CA8}">
      <dgm:prSet phldrT="[Текст]"/>
      <dgm:spPr/>
      <dgm:t>
        <a:bodyPr/>
        <a:lstStyle/>
        <a:p>
          <a:r>
            <a:rPr lang="ru-RU" dirty="0"/>
            <a:t>должен быть логично выстроен</a:t>
          </a:r>
        </a:p>
      </dgm:t>
    </dgm:pt>
    <dgm:pt modelId="{0C4BFA72-4CA6-4D40-BDD6-8584E98197B2}" type="parTrans" cxnId="{0C2D6113-EC0B-47BE-A068-D4CAF421F8FE}">
      <dgm:prSet/>
      <dgm:spPr/>
      <dgm:t>
        <a:bodyPr/>
        <a:lstStyle/>
        <a:p>
          <a:endParaRPr lang="ru-RU"/>
        </a:p>
      </dgm:t>
    </dgm:pt>
    <dgm:pt modelId="{C4AF3719-8366-46A6-A03B-186CF8E06DF6}" type="sibTrans" cxnId="{0C2D6113-EC0B-47BE-A068-D4CAF421F8FE}">
      <dgm:prSet/>
      <dgm:spPr/>
      <dgm:t>
        <a:bodyPr/>
        <a:lstStyle/>
        <a:p>
          <a:endParaRPr lang="ru-RU"/>
        </a:p>
      </dgm:t>
    </dgm:pt>
    <dgm:pt modelId="{2053A757-0F6C-4D06-A134-1FDBD51B4A82}">
      <dgm:prSet phldrT="[Текст]"/>
      <dgm:spPr/>
      <dgm:t>
        <a:bodyPr/>
        <a:lstStyle/>
        <a:p>
          <a:r>
            <a:rPr lang="ru-RU" dirty="0"/>
            <a:t>изложение должно быть доступно</a:t>
          </a:r>
        </a:p>
      </dgm:t>
    </dgm:pt>
    <dgm:pt modelId="{7FEC29FA-D8B9-4FBC-B723-9D9537C33A04}" type="parTrans" cxnId="{51059043-C085-421E-89E0-2662D758BD6B}">
      <dgm:prSet/>
      <dgm:spPr/>
      <dgm:t>
        <a:bodyPr/>
        <a:lstStyle/>
        <a:p>
          <a:endParaRPr lang="ru-RU"/>
        </a:p>
      </dgm:t>
    </dgm:pt>
    <dgm:pt modelId="{60258145-5722-42EE-82AC-7C0266FD66C3}" type="sibTrans" cxnId="{51059043-C085-421E-89E0-2662D758BD6B}">
      <dgm:prSet/>
      <dgm:spPr/>
      <dgm:t>
        <a:bodyPr/>
        <a:lstStyle/>
        <a:p>
          <a:endParaRPr lang="ru-RU"/>
        </a:p>
      </dgm:t>
    </dgm:pt>
    <dgm:pt modelId="{B3347952-8374-4666-B94C-7DE82490109B}">
      <dgm:prSet phldrT="[Текст]"/>
      <dgm:spPr/>
      <dgm:t>
        <a:bodyPr/>
        <a:lstStyle/>
        <a:p>
          <a:r>
            <a:rPr lang="ru-RU" dirty="0"/>
            <a:t>суждения должны быть законченными</a:t>
          </a:r>
        </a:p>
      </dgm:t>
    </dgm:pt>
    <dgm:pt modelId="{02ECB986-01A6-4403-A0B7-1D01920AB8AB}" type="parTrans" cxnId="{19609021-5660-476C-A2F2-200562D86384}">
      <dgm:prSet/>
      <dgm:spPr/>
      <dgm:t>
        <a:bodyPr/>
        <a:lstStyle/>
        <a:p>
          <a:endParaRPr lang="ru-RU"/>
        </a:p>
      </dgm:t>
    </dgm:pt>
    <dgm:pt modelId="{729979D7-7E3D-4006-AD91-5C17D6849D7D}" type="sibTrans" cxnId="{19609021-5660-476C-A2F2-200562D86384}">
      <dgm:prSet/>
      <dgm:spPr/>
      <dgm:t>
        <a:bodyPr/>
        <a:lstStyle/>
        <a:p>
          <a:endParaRPr lang="ru-RU"/>
        </a:p>
      </dgm:t>
    </dgm:pt>
    <dgm:pt modelId="{83F0E763-9D9B-4DA6-888E-AA4D724203A6}" type="pres">
      <dgm:prSet presAssocID="{27A1CD20-74F4-4429-BED4-EA7E85C72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E4B1EB-3BC2-493C-8E58-DA943318AFE6}" type="pres">
      <dgm:prSet presAssocID="{AAFC08D4-B87C-4DE0-B795-028B17E03B42}" presName="parentLin" presStyleCnt="0"/>
      <dgm:spPr/>
    </dgm:pt>
    <dgm:pt modelId="{97F3D40C-8144-4C89-BAB3-C92B530F6C4C}" type="pres">
      <dgm:prSet presAssocID="{AAFC08D4-B87C-4DE0-B795-028B17E03B42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CCEADDCF-089E-4F0D-A6FA-4A234E21E7C0}" type="pres">
      <dgm:prSet presAssocID="{AAFC08D4-B87C-4DE0-B795-028B17E03B42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C0949-9828-4D1E-AB07-67F8E742956B}" type="pres">
      <dgm:prSet presAssocID="{AAFC08D4-B87C-4DE0-B795-028B17E03B42}" presName="negativeSpace" presStyleCnt="0"/>
      <dgm:spPr/>
    </dgm:pt>
    <dgm:pt modelId="{74FC7FD8-A38A-45EF-8EF1-1D74F62BE5D3}" type="pres">
      <dgm:prSet presAssocID="{AAFC08D4-B87C-4DE0-B795-028B17E03B42}" presName="childText" presStyleLbl="conFgAcc1" presStyleIdx="0" presStyleCnt="6">
        <dgm:presLayoutVars>
          <dgm:bulletEnabled val="1"/>
        </dgm:presLayoutVars>
      </dgm:prSet>
      <dgm:spPr/>
    </dgm:pt>
    <dgm:pt modelId="{28E73C7F-3807-4C02-BAB7-E77457D63CB4}" type="pres">
      <dgm:prSet presAssocID="{3174D563-D8EF-446C-9EBC-6F5770A6CE15}" presName="spaceBetweenRectangles" presStyleCnt="0"/>
      <dgm:spPr/>
    </dgm:pt>
    <dgm:pt modelId="{77F6EDAF-A266-4C39-B774-C97B78C13A39}" type="pres">
      <dgm:prSet presAssocID="{F424254C-763B-4EC7-BB78-7FC59E57CCB6}" presName="parentLin" presStyleCnt="0"/>
      <dgm:spPr/>
    </dgm:pt>
    <dgm:pt modelId="{556A8B7B-1DB6-4876-A7F1-9FC037EC7C22}" type="pres">
      <dgm:prSet presAssocID="{F424254C-763B-4EC7-BB78-7FC59E57CCB6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79C5C00A-81B2-4668-8EB9-6AFE4115CD51}" type="pres">
      <dgm:prSet presAssocID="{F424254C-763B-4EC7-BB78-7FC59E57CCB6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C8807-90D3-4462-B6ED-B4F8970CE13C}" type="pres">
      <dgm:prSet presAssocID="{F424254C-763B-4EC7-BB78-7FC59E57CCB6}" presName="negativeSpace" presStyleCnt="0"/>
      <dgm:spPr/>
    </dgm:pt>
    <dgm:pt modelId="{529A9CF9-6D34-460F-8DE1-3A3A13E0FDEF}" type="pres">
      <dgm:prSet presAssocID="{F424254C-763B-4EC7-BB78-7FC59E57CCB6}" presName="childText" presStyleLbl="conFgAcc1" presStyleIdx="1" presStyleCnt="6">
        <dgm:presLayoutVars>
          <dgm:bulletEnabled val="1"/>
        </dgm:presLayoutVars>
      </dgm:prSet>
      <dgm:spPr/>
    </dgm:pt>
    <dgm:pt modelId="{030B8CAF-BE82-467D-8932-A5AAB4BD841F}" type="pres">
      <dgm:prSet presAssocID="{591B28C6-F228-48BF-B2E3-C550BB8EC067}" presName="spaceBetweenRectangles" presStyleCnt="0"/>
      <dgm:spPr/>
    </dgm:pt>
    <dgm:pt modelId="{1E5258F0-9C98-484A-907E-052C8AA2CB01}" type="pres">
      <dgm:prSet presAssocID="{9299D8CD-29AD-4C93-A49B-F54D82777ECD}" presName="parentLin" presStyleCnt="0"/>
      <dgm:spPr/>
    </dgm:pt>
    <dgm:pt modelId="{02B759D1-1A85-4583-BB7B-068A34208B5A}" type="pres">
      <dgm:prSet presAssocID="{9299D8CD-29AD-4C93-A49B-F54D82777ECD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CB3CDBEA-3F40-4672-9A08-39EFD97DABBC}" type="pres">
      <dgm:prSet presAssocID="{9299D8CD-29AD-4C93-A49B-F54D82777ECD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7E231E-2007-4C6B-8E53-7D5EECE74A11}" type="pres">
      <dgm:prSet presAssocID="{9299D8CD-29AD-4C93-A49B-F54D82777ECD}" presName="negativeSpace" presStyleCnt="0"/>
      <dgm:spPr/>
    </dgm:pt>
    <dgm:pt modelId="{1A5037B0-150E-4391-86AD-61CE27CB1B0F}" type="pres">
      <dgm:prSet presAssocID="{9299D8CD-29AD-4C93-A49B-F54D82777ECD}" presName="childText" presStyleLbl="conFgAcc1" presStyleIdx="2" presStyleCnt="6">
        <dgm:presLayoutVars>
          <dgm:bulletEnabled val="1"/>
        </dgm:presLayoutVars>
      </dgm:prSet>
      <dgm:spPr/>
    </dgm:pt>
    <dgm:pt modelId="{E5033D37-DB8C-410B-B8FB-019177CA1D27}" type="pres">
      <dgm:prSet presAssocID="{F992826C-9D18-4512-97E0-B336EEB804D9}" presName="spaceBetweenRectangles" presStyleCnt="0"/>
      <dgm:spPr/>
    </dgm:pt>
    <dgm:pt modelId="{EDDC6C49-C3D2-4A9D-81C0-72C9437AEB7E}" type="pres">
      <dgm:prSet presAssocID="{CA7C49C7-E7A9-4240-A6BC-1AE61D871CA8}" presName="parentLin" presStyleCnt="0"/>
      <dgm:spPr/>
    </dgm:pt>
    <dgm:pt modelId="{C8AD5ABD-007B-45C8-AD27-B4ACB1A52B69}" type="pres">
      <dgm:prSet presAssocID="{CA7C49C7-E7A9-4240-A6BC-1AE61D871CA8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D1837B4F-2BA7-4EEF-9C5D-2C85311B182F}" type="pres">
      <dgm:prSet presAssocID="{CA7C49C7-E7A9-4240-A6BC-1AE61D871CA8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30D35-CC0D-482E-8EC5-67F71FA3F896}" type="pres">
      <dgm:prSet presAssocID="{CA7C49C7-E7A9-4240-A6BC-1AE61D871CA8}" presName="negativeSpace" presStyleCnt="0"/>
      <dgm:spPr/>
    </dgm:pt>
    <dgm:pt modelId="{315D1FB0-EB5C-4464-8581-AADF0EAFAC6E}" type="pres">
      <dgm:prSet presAssocID="{CA7C49C7-E7A9-4240-A6BC-1AE61D871CA8}" presName="childText" presStyleLbl="conFgAcc1" presStyleIdx="3" presStyleCnt="6">
        <dgm:presLayoutVars>
          <dgm:bulletEnabled val="1"/>
        </dgm:presLayoutVars>
      </dgm:prSet>
      <dgm:spPr/>
    </dgm:pt>
    <dgm:pt modelId="{275A149B-444A-4FC2-9DCE-EE2F0515358F}" type="pres">
      <dgm:prSet presAssocID="{C4AF3719-8366-46A6-A03B-186CF8E06DF6}" presName="spaceBetweenRectangles" presStyleCnt="0"/>
      <dgm:spPr/>
    </dgm:pt>
    <dgm:pt modelId="{EFD01303-C2DB-4DC8-B00C-9D9573B8BCCB}" type="pres">
      <dgm:prSet presAssocID="{2053A757-0F6C-4D06-A134-1FDBD51B4A82}" presName="parentLin" presStyleCnt="0"/>
      <dgm:spPr/>
    </dgm:pt>
    <dgm:pt modelId="{6AE39E18-4F3A-47A3-ACF5-14825D69D660}" type="pres">
      <dgm:prSet presAssocID="{2053A757-0F6C-4D06-A134-1FDBD51B4A82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CC811E90-D470-4DC2-825B-49F9E5760268}" type="pres">
      <dgm:prSet presAssocID="{2053A757-0F6C-4D06-A134-1FDBD51B4A82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C9AF7-331E-4A38-BD7D-DC2F432F7B80}" type="pres">
      <dgm:prSet presAssocID="{2053A757-0F6C-4D06-A134-1FDBD51B4A82}" presName="negativeSpace" presStyleCnt="0"/>
      <dgm:spPr/>
    </dgm:pt>
    <dgm:pt modelId="{767B9A32-D63C-4D34-A93D-000E55084D9C}" type="pres">
      <dgm:prSet presAssocID="{2053A757-0F6C-4D06-A134-1FDBD51B4A82}" presName="childText" presStyleLbl="conFgAcc1" presStyleIdx="4" presStyleCnt="6">
        <dgm:presLayoutVars>
          <dgm:bulletEnabled val="1"/>
        </dgm:presLayoutVars>
      </dgm:prSet>
      <dgm:spPr/>
    </dgm:pt>
    <dgm:pt modelId="{9B662DF7-02D2-4A3E-8F41-24DDE5819EE9}" type="pres">
      <dgm:prSet presAssocID="{60258145-5722-42EE-82AC-7C0266FD66C3}" presName="spaceBetweenRectangles" presStyleCnt="0"/>
      <dgm:spPr/>
    </dgm:pt>
    <dgm:pt modelId="{F61BBD0F-3C43-4FF2-A37B-0B62F7E2F5EE}" type="pres">
      <dgm:prSet presAssocID="{B3347952-8374-4666-B94C-7DE82490109B}" presName="parentLin" presStyleCnt="0"/>
      <dgm:spPr/>
    </dgm:pt>
    <dgm:pt modelId="{3B0D28EA-29E4-46AA-B5E5-03CF9F81EBE2}" type="pres">
      <dgm:prSet presAssocID="{B3347952-8374-4666-B94C-7DE82490109B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175E710A-7E92-4AB6-B8E9-4B0C445CCC50}" type="pres">
      <dgm:prSet presAssocID="{B3347952-8374-4666-B94C-7DE82490109B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2556F5-C4A0-4992-9D8E-B14E302517C2}" type="pres">
      <dgm:prSet presAssocID="{B3347952-8374-4666-B94C-7DE82490109B}" presName="negativeSpace" presStyleCnt="0"/>
      <dgm:spPr/>
    </dgm:pt>
    <dgm:pt modelId="{8049E2E0-02D8-4AF1-B5B6-06E5059B91D9}" type="pres">
      <dgm:prSet presAssocID="{B3347952-8374-4666-B94C-7DE82490109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9A1BCD7-0ED4-4236-BFEC-E05F0AEFAFA6}" type="presOf" srcId="{AAFC08D4-B87C-4DE0-B795-028B17E03B42}" destId="{97F3D40C-8144-4C89-BAB3-C92B530F6C4C}" srcOrd="0" destOrd="0" presId="urn:microsoft.com/office/officeart/2005/8/layout/list1"/>
    <dgm:cxn modelId="{19609021-5660-476C-A2F2-200562D86384}" srcId="{27A1CD20-74F4-4429-BED4-EA7E85C72744}" destId="{B3347952-8374-4666-B94C-7DE82490109B}" srcOrd="5" destOrd="0" parTransId="{02ECB986-01A6-4403-A0B7-1D01920AB8AB}" sibTransId="{729979D7-7E3D-4006-AD91-5C17D6849D7D}"/>
    <dgm:cxn modelId="{D30BEBDC-F838-469A-922E-7398E551D585}" type="presOf" srcId="{9299D8CD-29AD-4C93-A49B-F54D82777ECD}" destId="{02B759D1-1A85-4583-BB7B-068A34208B5A}" srcOrd="0" destOrd="0" presId="urn:microsoft.com/office/officeart/2005/8/layout/list1"/>
    <dgm:cxn modelId="{10FE7102-7DD7-4460-94F6-70069A5AEA51}" type="presOf" srcId="{B3347952-8374-4666-B94C-7DE82490109B}" destId="{175E710A-7E92-4AB6-B8E9-4B0C445CCC50}" srcOrd="1" destOrd="0" presId="urn:microsoft.com/office/officeart/2005/8/layout/list1"/>
    <dgm:cxn modelId="{E2162832-5F70-4E9F-B71A-78C5F1C311D7}" type="presOf" srcId="{F424254C-763B-4EC7-BB78-7FC59E57CCB6}" destId="{556A8B7B-1DB6-4876-A7F1-9FC037EC7C22}" srcOrd="0" destOrd="0" presId="urn:microsoft.com/office/officeart/2005/8/layout/list1"/>
    <dgm:cxn modelId="{F49632FF-24E4-401E-9A0E-BCF40238A93D}" type="presOf" srcId="{CA7C49C7-E7A9-4240-A6BC-1AE61D871CA8}" destId="{D1837B4F-2BA7-4EEF-9C5D-2C85311B182F}" srcOrd="1" destOrd="0" presId="urn:microsoft.com/office/officeart/2005/8/layout/list1"/>
    <dgm:cxn modelId="{A3EAD8BE-4A6D-43D6-9A27-25E60DFAE62D}" srcId="{27A1CD20-74F4-4429-BED4-EA7E85C72744}" destId="{9299D8CD-29AD-4C93-A49B-F54D82777ECD}" srcOrd="2" destOrd="0" parTransId="{F12617B1-FE60-4D66-8EB7-042B7C561753}" sibTransId="{F992826C-9D18-4512-97E0-B336EEB804D9}"/>
    <dgm:cxn modelId="{51059043-C085-421E-89E0-2662D758BD6B}" srcId="{27A1CD20-74F4-4429-BED4-EA7E85C72744}" destId="{2053A757-0F6C-4D06-A134-1FDBD51B4A82}" srcOrd="4" destOrd="0" parTransId="{7FEC29FA-D8B9-4FBC-B723-9D9537C33A04}" sibTransId="{60258145-5722-42EE-82AC-7C0266FD66C3}"/>
    <dgm:cxn modelId="{8BEBDDE8-56CC-4F2F-914B-3EEE730F8AF9}" type="presOf" srcId="{AAFC08D4-B87C-4DE0-B795-028B17E03B42}" destId="{CCEADDCF-089E-4F0D-A6FA-4A234E21E7C0}" srcOrd="1" destOrd="0" presId="urn:microsoft.com/office/officeart/2005/8/layout/list1"/>
    <dgm:cxn modelId="{21F6EBD0-F3CB-492D-BDDE-95E882D4632C}" srcId="{27A1CD20-74F4-4429-BED4-EA7E85C72744}" destId="{F424254C-763B-4EC7-BB78-7FC59E57CCB6}" srcOrd="1" destOrd="0" parTransId="{93D5CC53-62C9-4160-8509-DFB6E2C331D7}" sibTransId="{591B28C6-F228-48BF-B2E3-C550BB8EC067}"/>
    <dgm:cxn modelId="{868AABC8-774E-405A-B56E-42C1522DC0E9}" type="presOf" srcId="{2053A757-0F6C-4D06-A134-1FDBD51B4A82}" destId="{6AE39E18-4F3A-47A3-ACF5-14825D69D660}" srcOrd="0" destOrd="0" presId="urn:microsoft.com/office/officeart/2005/8/layout/list1"/>
    <dgm:cxn modelId="{4336AC26-09B6-4B0C-B0EA-02422C26F65C}" type="presOf" srcId="{B3347952-8374-4666-B94C-7DE82490109B}" destId="{3B0D28EA-29E4-46AA-B5E5-03CF9F81EBE2}" srcOrd="0" destOrd="0" presId="urn:microsoft.com/office/officeart/2005/8/layout/list1"/>
    <dgm:cxn modelId="{0C2D6113-EC0B-47BE-A068-D4CAF421F8FE}" srcId="{27A1CD20-74F4-4429-BED4-EA7E85C72744}" destId="{CA7C49C7-E7A9-4240-A6BC-1AE61D871CA8}" srcOrd="3" destOrd="0" parTransId="{0C4BFA72-4CA6-4D40-BDD6-8584E98197B2}" sibTransId="{C4AF3719-8366-46A6-A03B-186CF8E06DF6}"/>
    <dgm:cxn modelId="{12876939-5E8E-4F0C-814D-3B3D64764559}" type="presOf" srcId="{9299D8CD-29AD-4C93-A49B-F54D82777ECD}" destId="{CB3CDBEA-3F40-4672-9A08-39EFD97DABBC}" srcOrd="1" destOrd="0" presId="urn:microsoft.com/office/officeart/2005/8/layout/list1"/>
    <dgm:cxn modelId="{7F254151-C0FB-4DF3-B738-9B49321A2A85}" type="presOf" srcId="{F424254C-763B-4EC7-BB78-7FC59E57CCB6}" destId="{79C5C00A-81B2-4668-8EB9-6AFE4115CD51}" srcOrd="1" destOrd="0" presId="urn:microsoft.com/office/officeart/2005/8/layout/list1"/>
    <dgm:cxn modelId="{9EE6B63C-AEAD-448C-9B62-D48AD4F113B3}" type="presOf" srcId="{27A1CD20-74F4-4429-BED4-EA7E85C72744}" destId="{83F0E763-9D9B-4DA6-888E-AA4D724203A6}" srcOrd="0" destOrd="0" presId="urn:microsoft.com/office/officeart/2005/8/layout/list1"/>
    <dgm:cxn modelId="{DABAAE6F-D359-4218-B6E1-41383303CB97}" type="presOf" srcId="{2053A757-0F6C-4D06-A134-1FDBD51B4A82}" destId="{CC811E90-D470-4DC2-825B-49F9E5760268}" srcOrd="1" destOrd="0" presId="urn:microsoft.com/office/officeart/2005/8/layout/list1"/>
    <dgm:cxn modelId="{76E8BEBC-522C-420F-BFC4-62E3BC74140D}" srcId="{27A1CD20-74F4-4429-BED4-EA7E85C72744}" destId="{AAFC08D4-B87C-4DE0-B795-028B17E03B42}" srcOrd="0" destOrd="0" parTransId="{40BA17FF-A2F0-4E66-8D4D-6F3C72370A65}" sibTransId="{3174D563-D8EF-446C-9EBC-6F5770A6CE15}"/>
    <dgm:cxn modelId="{AC874616-ACCE-43B9-AEF8-B505118C8118}" type="presOf" srcId="{CA7C49C7-E7A9-4240-A6BC-1AE61D871CA8}" destId="{C8AD5ABD-007B-45C8-AD27-B4ACB1A52B69}" srcOrd="0" destOrd="0" presId="urn:microsoft.com/office/officeart/2005/8/layout/list1"/>
    <dgm:cxn modelId="{679A2C55-72B3-413E-B0F7-1BD5010B5FFE}" type="presParOf" srcId="{83F0E763-9D9B-4DA6-888E-AA4D724203A6}" destId="{49E4B1EB-3BC2-493C-8E58-DA943318AFE6}" srcOrd="0" destOrd="0" presId="urn:microsoft.com/office/officeart/2005/8/layout/list1"/>
    <dgm:cxn modelId="{80A0B5D6-2EBA-4649-B4CB-701432D48D11}" type="presParOf" srcId="{49E4B1EB-3BC2-493C-8E58-DA943318AFE6}" destId="{97F3D40C-8144-4C89-BAB3-C92B530F6C4C}" srcOrd="0" destOrd="0" presId="urn:microsoft.com/office/officeart/2005/8/layout/list1"/>
    <dgm:cxn modelId="{BEBDFC2D-3670-47FA-B3BB-93D2254A3232}" type="presParOf" srcId="{49E4B1EB-3BC2-493C-8E58-DA943318AFE6}" destId="{CCEADDCF-089E-4F0D-A6FA-4A234E21E7C0}" srcOrd="1" destOrd="0" presId="urn:microsoft.com/office/officeart/2005/8/layout/list1"/>
    <dgm:cxn modelId="{8D5155B6-4F33-4614-88FB-317FE819D678}" type="presParOf" srcId="{83F0E763-9D9B-4DA6-888E-AA4D724203A6}" destId="{48EC0949-9828-4D1E-AB07-67F8E742956B}" srcOrd="1" destOrd="0" presId="urn:microsoft.com/office/officeart/2005/8/layout/list1"/>
    <dgm:cxn modelId="{BE1F598D-F35A-4B65-A508-B9B1803C3240}" type="presParOf" srcId="{83F0E763-9D9B-4DA6-888E-AA4D724203A6}" destId="{74FC7FD8-A38A-45EF-8EF1-1D74F62BE5D3}" srcOrd="2" destOrd="0" presId="urn:microsoft.com/office/officeart/2005/8/layout/list1"/>
    <dgm:cxn modelId="{BB8F57CF-4096-4E65-B526-CCC32ADA5C90}" type="presParOf" srcId="{83F0E763-9D9B-4DA6-888E-AA4D724203A6}" destId="{28E73C7F-3807-4C02-BAB7-E77457D63CB4}" srcOrd="3" destOrd="0" presId="urn:microsoft.com/office/officeart/2005/8/layout/list1"/>
    <dgm:cxn modelId="{A00E0A90-3233-4B58-8242-9FCE3395EA1E}" type="presParOf" srcId="{83F0E763-9D9B-4DA6-888E-AA4D724203A6}" destId="{77F6EDAF-A266-4C39-B774-C97B78C13A39}" srcOrd="4" destOrd="0" presId="urn:microsoft.com/office/officeart/2005/8/layout/list1"/>
    <dgm:cxn modelId="{F3EF66AA-3033-4CC3-9DE5-9AA51EE5BA8A}" type="presParOf" srcId="{77F6EDAF-A266-4C39-B774-C97B78C13A39}" destId="{556A8B7B-1DB6-4876-A7F1-9FC037EC7C22}" srcOrd="0" destOrd="0" presId="urn:microsoft.com/office/officeart/2005/8/layout/list1"/>
    <dgm:cxn modelId="{0E0277E1-91F7-4F28-A283-548679AE6141}" type="presParOf" srcId="{77F6EDAF-A266-4C39-B774-C97B78C13A39}" destId="{79C5C00A-81B2-4668-8EB9-6AFE4115CD51}" srcOrd="1" destOrd="0" presId="urn:microsoft.com/office/officeart/2005/8/layout/list1"/>
    <dgm:cxn modelId="{1CDAE7D7-56BD-4201-831A-8B95A2BFEAD6}" type="presParOf" srcId="{83F0E763-9D9B-4DA6-888E-AA4D724203A6}" destId="{D3CC8807-90D3-4462-B6ED-B4F8970CE13C}" srcOrd="5" destOrd="0" presId="urn:microsoft.com/office/officeart/2005/8/layout/list1"/>
    <dgm:cxn modelId="{66DFEE5B-6687-42BC-9BDD-D788BAECA4D1}" type="presParOf" srcId="{83F0E763-9D9B-4DA6-888E-AA4D724203A6}" destId="{529A9CF9-6D34-460F-8DE1-3A3A13E0FDEF}" srcOrd="6" destOrd="0" presId="urn:microsoft.com/office/officeart/2005/8/layout/list1"/>
    <dgm:cxn modelId="{989D099E-EEAD-407F-ADE5-C61A1F7793CB}" type="presParOf" srcId="{83F0E763-9D9B-4DA6-888E-AA4D724203A6}" destId="{030B8CAF-BE82-467D-8932-A5AAB4BD841F}" srcOrd="7" destOrd="0" presId="urn:microsoft.com/office/officeart/2005/8/layout/list1"/>
    <dgm:cxn modelId="{2189527F-797E-4A26-B5B2-B86DCA44BE66}" type="presParOf" srcId="{83F0E763-9D9B-4DA6-888E-AA4D724203A6}" destId="{1E5258F0-9C98-484A-907E-052C8AA2CB01}" srcOrd="8" destOrd="0" presId="urn:microsoft.com/office/officeart/2005/8/layout/list1"/>
    <dgm:cxn modelId="{946C21AC-2978-47BC-AEA9-4388CC92B87E}" type="presParOf" srcId="{1E5258F0-9C98-484A-907E-052C8AA2CB01}" destId="{02B759D1-1A85-4583-BB7B-068A34208B5A}" srcOrd="0" destOrd="0" presId="urn:microsoft.com/office/officeart/2005/8/layout/list1"/>
    <dgm:cxn modelId="{3F184399-ECCF-4F16-B293-7FD3422666B5}" type="presParOf" srcId="{1E5258F0-9C98-484A-907E-052C8AA2CB01}" destId="{CB3CDBEA-3F40-4672-9A08-39EFD97DABBC}" srcOrd="1" destOrd="0" presId="urn:microsoft.com/office/officeart/2005/8/layout/list1"/>
    <dgm:cxn modelId="{2EFDF99A-5159-43DB-A81A-C67D023C033B}" type="presParOf" srcId="{83F0E763-9D9B-4DA6-888E-AA4D724203A6}" destId="{AF7E231E-2007-4C6B-8E53-7D5EECE74A11}" srcOrd="9" destOrd="0" presId="urn:microsoft.com/office/officeart/2005/8/layout/list1"/>
    <dgm:cxn modelId="{70D2476D-89BC-4FCC-BD67-C6BAEC87EC12}" type="presParOf" srcId="{83F0E763-9D9B-4DA6-888E-AA4D724203A6}" destId="{1A5037B0-150E-4391-86AD-61CE27CB1B0F}" srcOrd="10" destOrd="0" presId="urn:microsoft.com/office/officeart/2005/8/layout/list1"/>
    <dgm:cxn modelId="{832EE34F-9149-4D1F-90F5-04DF4AA19AB8}" type="presParOf" srcId="{83F0E763-9D9B-4DA6-888E-AA4D724203A6}" destId="{E5033D37-DB8C-410B-B8FB-019177CA1D27}" srcOrd="11" destOrd="0" presId="urn:microsoft.com/office/officeart/2005/8/layout/list1"/>
    <dgm:cxn modelId="{354D1C6C-B7DD-4464-A4AC-C4B4C5E70066}" type="presParOf" srcId="{83F0E763-9D9B-4DA6-888E-AA4D724203A6}" destId="{EDDC6C49-C3D2-4A9D-81C0-72C9437AEB7E}" srcOrd="12" destOrd="0" presId="urn:microsoft.com/office/officeart/2005/8/layout/list1"/>
    <dgm:cxn modelId="{1ABEC7BF-2102-4937-B3FF-612EEE4CFC66}" type="presParOf" srcId="{EDDC6C49-C3D2-4A9D-81C0-72C9437AEB7E}" destId="{C8AD5ABD-007B-45C8-AD27-B4ACB1A52B69}" srcOrd="0" destOrd="0" presId="urn:microsoft.com/office/officeart/2005/8/layout/list1"/>
    <dgm:cxn modelId="{5C6E378A-CF78-41C6-88F6-BD11C516C226}" type="presParOf" srcId="{EDDC6C49-C3D2-4A9D-81C0-72C9437AEB7E}" destId="{D1837B4F-2BA7-4EEF-9C5D-2C85311B182F}" srcOrd="1" destOrd="0" presId="urn:microsoft.com/office/officeart/2005/8/layout/list1"/>
    <dgm:cxn modelId="{C75AC862-B241-4411-B948-1F76ACA1629A}" type="presParOf" srcId="{83F0E763-9D9B-4DA6-888E-AA4D724203A6}" destId="{79830D35-CC0D-482E-8EC5-67F71FA3F896}" srcOrd="13" destOrd="0" presId="urn:microsoft.com/office/officeart/2005/8/layout/list1"/>
    <dgm:cxn modelId="{A913C67C-BDA9-4EBC-B319-ABB94699076D}" type="presParOf" srcId="{83F0E763-9D9B-4DA6-888E-AA4D724203A6}" destId="{315D1FB0-EB5C-4464-8581-AADF0EAFAC6E}" srcOrd="14" destOrd="0" presId="urn:microsoft.com/office/officeart/2005/8/layout/list1"/>
    <dgm:cxn modelId="{1B294614-E314-4EEA-8E61-90B24DC6C8DF}" type="presParOf" srcId="{83F0E763-9D9B-4DA6-888E-AA4D724203A6}" destId="{275A149B-444A-4FC2-9DCE-EE2F0515358F}" srcOrd="15" destOrd="0" presId="urn:microsoft.com/office/officeart/2005/8/layout/list1"/>
    <dgm:cxn modelId="{31DF9441-6562-413A-A841-847E7D6877F4}" type="presParOf" srcId="{83F0E763-9D9B-4DA6-888E-AA4D724203A6}" destId="{EFD01303-C2DB-4DC8-B00C-9D9573B8BCCB}" srcOrd="16" destOrd="0" presId="urn:microsoft.com/office/officeart/2005/8/layout/list1"/>
    <dgm:cxn modelId="{058F8DFF-F5FA-42BD-9DBA-46D1170E111A}" type="presParOf" srcId="{EFD01303-C2DB-4DC8-B00C-9D9573B8BCCB}" destId="{6AE39E18-4F3A-47A3-ACF5-14825D69D660}" srcOrd="0" destOrd="0" presId="urn:microsoft.com/office/officeart/2005/8/layout/list1"/>
    <dgm:cxn modelId="{B5AC10D0-45CB-40BD-A842-477510A7C8DC}" type="presParOf" srcId="{EFD01303-C2DB-4DC8-B00C-9D9573B8BCCB}" destId="{CC811E90-D470-4DC2-825B-49F9E5760268}" srcOrd="1" destOrd="0" presId="urn:microsoft.com/office/officeart/2005/8/layout/list1"/>
    <dgm:cxn modelId="{F5854563-247A-4E9D-96A4-1077C1220646}" type="presParOf" srcId="{83F0E763-9D9B-4DA6-888E-AA4D724203A6}" destId="{9B4C9AF7-331E-4A38-BD7D-DC2F432F7B80}" srcOrd="17" destOrd="0" presId="urn:microsoft.com/office/officeart/2005/8/layout/list1"/>
    <dgm:cxn modelId="{8EAC8F0E-2A20-4934-8796-893705534C2B}" type="presParOf" srcId="{83F0E763-9D9B-4DA6-888E-AA4D724203A6}" destId="{767B9A32-D63C-4D34-A93D-000E55084D9C}" srcOrd="18" destOrd="0" presId="urn:microsoft.com/office/officeart/2005/8/layout/list1"/>
    <dgm:cxn modelId="{9B9734D4-1B3F-4C74-BFE7-AC85399B1B60}" type="presParOf" srcId="{83F0E763-9D9B-4DA6-888E-AA4D724203A6}" destId="{9B662DF7-02D2-4A3E-8F41-24DDE5819EE9}" srcOrd="19" destOrd="0" presId="urn:microsoft.com/office/officeart/2005/8/layout/list1"/>
    <dgm:cxn modelId="{62D89BE6-1B3F-4AE4-B590-35F82999FF33}" type="presParOf" srcId="{83F0E763-9D9B-4DA6-888E-AA4D724203A6}" destId="{F61BBD0F-3C43-4FF2-A37B-0B62F7E2F5EE}" srcOrd="20" destOrd="0" presId="urn:microsoft.com/office/officeart/2005/8/layout/list1"/>
    <dgm:cxn modelId="{3D6FE1D8-7116-4283-8344-7A935EE9A3B2}" type="presParOf" srcId="{F61BBD0F-3C43-4FF2-A37B-0B62F7E2F5EE}" destId="{3B0D28EA-29E4-46AA-B5E5-03CF9F81EBE2}" srcOrd="0" destOrd="0" presId="urn:microsoft.com/office/officeart/2005/8/layout/list1"/>
    <dgm:cxn modelId="{82250521-EB8B-4F62-B5CD-162ECF7DA60A}" type="presParOf" srcId="{F61BBD0F-3C43-4FF2-A37B-0B62F7E2F5EE}" destId="{175E710A-7E92-4AB6-B8E9-4B0C445CCC50}" srcOrd="1" destOrd="0" presId="urn:microsoft.com/office/officeart/2005/8/layout/list1"/>
    <dgm:cxn modelId="{EC944318-D602-4F81-94BD-AD9B38F154DE}" type="presParOf" srcId="{83F0E763-9D9B-4DA6-888E-AA4D724203A6}" destId="{332556F5-C4A0-4992-9D8E-B14E302517C2}" srcOrd="21" destOrd="0" presId="urn:microsoft.com/office/officeart/2005/8/layout/list1"/>
    <dgm:cxn modelId="{39F402D5-DECB-4482-A8BE-39F1B3E8777A}" type="presParOf" srcId="{83F0E763-9D9B-4DA6-888E-AA4D724203A6}" destId="{8049E2E0-02D8-4AF1-B5B6-06E5059B91D9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EFABD7F3-C58E-4A2E-98D4-F6C867004C0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F3EC4F5-F884-4CB2-91D4-40713E58B9C0}">
      <dgm:prSet phldrT="[Текст]"/>
      <dgm:spPr/>
      <dgm:t>
        <a:bodyPr/>
        <a:lstStyle/>
        <a:p>
          <a:r>
            <a:rPr lang="ru-RU" dirty="0"/>
            <a:t>наличие слов, ориентирующих экскурсантов в пространстве (вы видите…; посмотрите на…; обратите внимание на …, перед вами…, вы видите…);</a:t>
          </a:r>
        </a:p>
      </dgm:t>
    </dgm:pt>
    <dgm:pt modelId="{76AF2E7B-2EF8-4BE2-8689-C12640E95018}" type="parTrans" cxnId="{82C1050E-BD1E-4391-9F83-40DFB16FE15F}">
      <dgm:prSet/>
      <dgm:spPr/>
      <dgm:t>
        <a:bodyPr/>
        <a:lstStyle/>
        <a:p>
          <a:endParaRPr lang="ru-RU"/>
        </a:p>
      </dgm:t>
    </dgm:pt>
    <dgm:pt modelId="{0879B2BA-FDCC-4F25-B6C1-0863C8E4B0D9}" type="sibTrans" cxnId="{82C1050E-BD1E-4391-9F83-40DFB16FE15F}">
      <dgm:prSet/>
      <dgm:spPr/>
      <dgm:t>
        <a:bodyPr/>
        <a:lstStyle/>
        <a:p>
          <a:endParaRPr lang="ru-RU"/>
        </a:p>
      </dgm:t>
    </dgm:pt>
    <dgm:pt modelId="{F3FE5A5B-F240-42F6-A8DD-60B424380659}">
      <dgm:prSet phldrT="[Текст]"/>
      <dgm:spPr/>
      <dgm:t>
        <a:bodyPr/>
        <a:lstStyle/>
        <a:p>
          <a:r>
            <a:rPr lang="ru-RU" dirty="0"/>
            <a:t>наличие обращений и вводных слов (таким образом, следовательно, итак, наконец и др.); </a:t>
          </a:r>
        </a:p>
      </dgm:t>
    </dgm:pt>
    <dgm:pt modelId="{547E82F0-21EF-49A4-8EEB-63590E3D2054}" type="parTrans" cxnId="{00C5A056-6BB9-48D7-829D-3DB6DB7EF0A9}">
      <dgm:prSet/>
      <dgm:spPr/>
      <dgm:t>
        <a:bodyPr/>
        <a:lstStyle/>
        <a:p>
          <a:endParaRPr lang="ru-RU"/>
        </a:p>
      </dgm:t>
    </dgm:pt>
    <dgm:pt modelId="{E9906FBF-7269-4607-9DBA-60609E62BC93}" type="sibTrans" cxnId="{00C5A056-6BB9-48D7-829D-3DB6DB7EF0A9}">
      <dgm:prSet/>
      <dgm:spPr/>
      <dgm:t>
        <a:bodyPr/>
        <a:lstStyle/>
        <a:p>
          <a:endParaRPr lang="ru-RU"/>
        </a:p>
      </dgm:t>
    </dgm:pt>
    <dgm:pt modelId="{CA3C8BB9-0A51-4D7D-BE1A-8025BC51CCA1}">
      <dgm:prSet phldrT="[Текст]"/>
      <dgm:spPr/>
      <dgm:t>
        <a:bodyPr/>
        <a:lstStyle/>
        <a:p>
          <a:r>
            <a:rPr lang="ru-RU" dirty="0"/>
            <a:t>использование оценочной и эмоционально окрашенной лексики; </a:t>
          </a:r>
        </a:p>
      </dgm:t>
    </dgm:pt>
    <dgm:pt modelId="{139B2524-6F70-4674-9043-0A5BE835449C}" type="parTrans" cxnId="{0BBCBF65-7046-4267-8088-D8CCAB67CA74}">
      <dgm:prSet/>
      <dgm:spPr/>
      <dgm:t>
        <a:bodyPr/>
        <a:lstStyle/>
        <a:p>
          <a:endParaRPr lang="ru-RU"/>
        </a:p>
      </dgm:t>
    </dgm:pt>
    <dgm:pt modelId="{215614FC-AB88-4996-8E45-90B612D71EFB}" type="sibTrans" cxnId="{0BBCBF65-7046-4267-8088-D8CCAB67CA74}">
      <dgm:prSet/>
      <dgm:spPr/>
      <dgm:t>
        <a:bodyPr/>
        <a:lstStyle/>
        <a:p>
          <a:endParaRPr lang="ru-RU"/>
        </a:p>
      </dgm:t>
    </dgm:pt>
    <dgm:pt modelId="{B57C8BB3-5487-40C5-897F-A1C404CF41FF}">
      <dgm:prSet phldrT="[Текст]"/>
      <dgm:spPr/>
      <dgm:t>
        <a:bodyPr/>
        <a:lstStyle/>
        <a:p>
          <a:r>
            <a:rPr lang="ru-RU" dirty="0"/>
            <a:t>цитирование высказываний, способных произвести набольшее эмоциональное воздействие;</a:t>
          </a:r>
        </a:p>
      </dgm:t>
    </dgm:pt>
    <dgm:pt modelId="{2C830345-5971-4475-BF4E-452B93A0F13A}" type="parTrans" cxnId="{7F7A1987-D38C-4A0B-9B63-B11952705037}">
      <dgm:prSet/>
      <dgm:spPr/>
      <dgm:t>
        <a:bodyPr/>
        <a:lstStyle/>
        <a:p>
          <a:endParaRPr lang="ru-RU"/>
        </a:p>
      </dgm:t>
    </dgm:pt>
    <dgm:pt modelId="{023F3661-BB08-4AFE-994B-C667EFE30054}" type="sibTrans" cxnId="{7F7A1987-D38C-4A0B-9B63-B11952705037}">
      <dgm:prSet/>
      <dgm:spPr/>
      <dgm:t>
        <a:bodyPr/>
        <a:lstStyle/>
        <a:p>
          <a:endParaRPr lang="ru-RU"/>
        </a:p>
      </dgm:t>
    </dgm:pt>
    <dgm:pt modelId="{F2482D8B-9D1B-45EE-A617-D2F814B51495}">
      <dgm:prSet phldrT="[Текст]"/>
      <dgm:spPr/>
      <dgm:t>
        <a:bodyPr/>
        <a:lstStyle/>
        <a:p>
          <a:r>
            <a:rPr lang="ru-RU" dirty="0"/>
            <a:t>лексическая и синтаксическая упрощенность, свойственная устной речи;</a:t>
          </a:r>
        </a:p>
      </dgm:t>
    </dgm:pt>
    <dgm:pt modelId="{09BFEF80-0553-4FA1-BAE1-5D5D67205F4F}" type="parTrans" cxnId="{B64E596D-4A68-4170-9306-719DA1F0BA8B}">
      <dgm:prSet/>
      <dgm:spPr/>
      <dgm:t>
        <a:bodyPr/>
        <a:lstStyle/>
        <a:p>
          <a:endParaRPr lang="ru-RU"/>
        </a:p>
      </dgm:t>
    </dgm:pt>
    <dgm:pt modelId="{024F5B39-E129-4527-AA90-EF7B2A63FAF8}" type="sibTrans" cxnId="{B64E596D-4A68-4170-9306-719DA1F0BA8B}">
      <dgm:prSet/>
      <dgm:spPr/>
      <dgm:t>
        <a:bodyPr/>
        <a:lstStyle/>
        <a:p>
          <a:endParaRPr lang="ru-RU"/>
        </a:p>
      </dgm:t>
    </dgm:pt>
    <dgm:pt modelId="{4C238854-756A-41AD-9F76-669296589C5C}">
      <dgm:prSet phldrT="[Текст]"/>
      <dgm:spPr/>
      <dgm:t>
        <a:bodyPr/>
        <a:lstStyle/>
        <a:p>
          <a:r>
            <a:rPr lang="ru-RU" dirty="0"/>
            <a:t>должен сопровождаться ярким визуальным рядом, должен быть особенно образным и выразительным.</a:t>
          </a:r>
        </a:p>
      </dgm:t>
    </dgm:pt>
    <dgm:pt modelId="{6EDFF633-31CC-4598-8C66-3EB142596D9C}" type="parTrans" cxnId="{7E0008F7-DC6E-42B0-BE38-5DE2DDF590B6}">
      <dgm:prSet/>
      <dgm:spPr/>
      <dgm:t>
        <a:bodyPr/>
        <a:lstStyle/>
        <a:p>
          <a:endParaRPr lang="ru-RU"/>
        </a:p>
      </dgm:t>
    </dgm:pt>
    <dgm:pt modelId="{24A77A2F-2794-4C32-9B00-B864552E4A78}" type="sibTrans" cxnId="{7E0008F7-DC6E-42B0-BE38-5DE2DDF590B6}">
      <dgm:prSet/>
      <dgm:spPr/>
      <dgm:t>
        <a:bodyPr/>
        <a:lstStyle/>
        <a:p>
          <a:endParaRPr lang="ru-RU"/>
        </a:p>
      </dgm:t>
    </dgm:pt>
    <dgm:pt modelId="{5CB8A907-6C9F-4156-9CFF-BE007514540A}" type="pres">
      <dgm:prSet presAssocID="{EFABD7F3-C58E-4A2E-98D4-F6C867004C0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B8D1FB1-377A-43B4-9404-2EAF2E19DC88}" type="pres">
      <dgm:prSet presAssocID="{EFABD7F3-C58E-4A2E-98D4-F6C867004C01}" presName="Name1" presStyleCnt="0"/>
      <dgm:spPr/>
    </dgm:pt>
    <dgm:pt modelId="{34151870-F3D4-43BD-BDA5-E8E0F9611AD5}" type="pres">
      <dgm:prSet presAssocID="{EFABD7F3-C58E-4A2E-98D4-F6C867004C01}" presName="cycle" presStyleCnt="0"/>
      <dgm:spPr/>
    </dgm:pt>
    <dgm:pt modelId="{FA1C2007-7950-4866-8DB8-4C48276CC34E}" type="pres">
      <dgm:prSet presAssocID="{EFABD7F3-C58E-4A2E-98D4-F6C867004C01}" presName="srcNode" presStyleLbl="node1" presStyleIdx="0" presStyleCnt="6"/>
      <dgm:spPr/>
    </dgm:pt>
    <dgm:pt modelId="{4DC91437-80CF-48E7-8345-20FFFB4C7ABE}" type="pres">
      <dgm:prSet presAssocID="{EFABD7F3-C58E-4A2E-98D4-F6C867004C01}" presName="conn" presStyleLbl="parChTrans1D2" presStyleIdx="0" presStyleCnt="1"/>
      <dgm:spPr/>
      <dgm:t>
        <a:bodyPr/>
        <a:lstStyle/>
        <a:p>
          <a:endParaRPr lang="ru-RU"/>
        </a:p>
      </dgm:t>
    </dgm:pt>
    <dgm:pt modelId="{95A5B719-6D3E-439D-B33E-1336D7C287DF}" type="pres">
      <dgm:prSet presAssocID="{EFABD7F3-C58E-4A2E-98D4-F6C867004C01}" presName="extraNode" presStyleLbl="node1" presStyleIdx="0" presStyleCnt="6"/>
      <dgm:spPr/>
    </dgm:pt>
    <dgm:pt modelId="{F70B85A4-3B51-4235-939E-ECEA25DAE4A2}" type="pres">
      <dgm:prSet presAssocID="{EFABD7F3-C58E-4A2E-98D4-F6C867004C01}" presName="dstNode" presStyleLbl="node1" presStyleIdx="0" presStyleCnt="6"/>
      <dgm:spPr/>
    </dgm:pt>
    <dgm:pt modelId="{47D8E135-6E0C-4F3E-9A5F-6A3FFAE8FFDA}" type="pres">
      <dgm:prSet presAssocID="{AF3EC4F5-F884-4CB2-91D4-40713E58B9C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42A1D4-9111-4928-9A66-C6951241057B}" type="pres">
      <dgm:prSet presAssocID="{AF3EC4F5-F884-4CB2-91D4-40713E58B9C0}" presName="accent_1" presStyleCnt="0"/>
      <dgm:spPr/>
    </dgm:pt>
    <dgm:pt modelId="{76A3CAE3-6393-4985-9D11-AD91077864BD}" type="pres">
      <dgm:prSet presAssocID="{AF3EC4F5-F884-4CB2-91D4-40713E58B9C0}" presName="accentRepeatNode" presStyleLbl="solidFgAcc1" presStyleIdx="0" presStyleCnt="6"/>
      <dgm:spPr/>
    </dgm:pt>
    <dgm:pt modelId="{B3FE7DB6-4D07-45DE-AAFE-DABB570E12B3}" type="pres">
      <dgm:prSet presAssocID="{F3FE5A5B-F240-42F6-A8DD-60B424380659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8D09B6-7A1D-4DDF-B8F0-5BC1D9F1968D}" type="pres">
      <dgm:prSet presAssocID="{F3FE5A5B-F240-42F6-A8DD-60B424380659}" presName="accent_2" presStyleCnt="0"/>
      <dgm:spPr/>
    </dgm:pt>
    <dgm:pt modelId="{B4135D8D-8F5B-4937-8779-F9BD4223669D}" type="pres">
      <dgm:prSet presAssocID="{F3FE5A5B-F240-42F6-A8DD-60B424380659}" presName="accentRepeatNode" presStyleLbl="solidFgAcc1" presStyleIdx="1" presStyleCnt="6"/>
      <dgm:spPr/>
    </dgm:pt>
    <dgm:pt modelId="{9FE044DA-0EF0-4177-BCB5-C228CF0D3F7C}" type="pres">
      <dgm:prSet presAssocID="{CA3C8BB9-0A51-4D7D-BE1A-8025BC51CCA1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A0E60-451E-49C2-82A1-2EDBA26A991D}" type="pres">
      <dgm:prSet presAssocID="{CA3C8BB9-0A51-4D7D-BE1A-8025BC51CCA1}" presName="accent_3" presStyleCnt="0"/>
      <dgm:spPr/>
    </dgm:pt>
    <dgm:pt modelId="{81C478C7-F0C9-4E98-8610-CE192B4C230E}" type="pres">
      <dgm:prSet presAssocID="{CA3C8BB9-0A51-4D7D-BE1A-8025BC51CCA1}" presName="accentRepeatNode" presStyleLbl="solidFgAcc1" presStyleIdx="2" presStyleCnt="6"/>
      <dgm:spPr/>
    </dgm:pt>
    <dgm:pt modelId="{25D04770-97D5-42C8-A4DD-229903CADE67}" type="pres">
      <dgm:prSet presAssocID="{B57C8BB3-5487-40C5-897F-A1C404CF41F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C4EC19-70D1-4D3B-80BA-BC2A9EF1BE2B}" type="pres">
      <dgm:prSet presAssocID="{B57C8BB3-5487-40C5-897F-A1C404CF41FF}" presName="accent_4" presStyleCnt="0"/>
      <dgm:spPr/>
    </dgm:pt>
    <dgm:pt modelId="{578B9F13-8B72-4A0A-B2DB-A7FE020CF37B}" type="pres">
      <dgm:prSet presAssocID="{B57C8BB3-5487-40C5-897F-A1C404CF41FF}" presName="accentRepeatNode" presStyleLbl="solidFgAcc1" presStyleIdx="3" presStyleCnt="6"/>
      <dgm:spPr/>
    </dgm:pt>
    <dgm:pt modelId="{116B2F2A-3C19-4589-9B13-3243D6B97CDB}" type="pres">
      <dgm:prSet presAssocID="{F2482D8B-9D1B-45EE-A617-D2F814B51495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9AE467-C9B4-4335-9F85-177614EA7553}" type="pres">
      <dgm:prSet presAssocID="{F2482D8B-9D1B-45EE-A617-D2F814B51495}" presName="accent_5" presStyleCnt="0"/>
      <dgm:spPr/>
    </dgm:pt>
    <dgm:pt modelId="{31AA8EE1-35FC-400C-9B02-4FE322BB8A85}" type="pres">
      <dgm:prSet presAssocID="{F2482D8B-9D1B-45EE-A617-D2F814B51495}" presName="accentRepeatNode" presStyleLbl="solidFgAcc1" presStyleIdx="4" presStyleCnt="6"/>
      <dgm:spPr/>
    </dgm:pt>
    <dgm:pt modelId="{4E318C38-275F-4A89-A136-EAC6601BA2E1}" type="pres">
      <dgm:prSet presAssocID="{4C238854-756A-41AD-9F76-669296589C5C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AE8DE-A117-4D80-9CCA-7F2D826099D5}" type="pres">
      <dgm:prSet presAssocID="{4C238854-756A-41AD-9F76-669296589C5C}" presName="accent_6" presStyleCnt="0"/>
      <dgm:spPr/>
    </dgm:pt>
    <dgm:pt modelId="{7CCFB399-9BB3-4D8A-BF1B-AE28FACF25F3}" type="pres">
      <dgm:prSet presAssocID="{4C238854-756A-41AD-9F76-669296589C5C}" presName="accentRepeatNode" presStyleLbl="solidFgAcc1" presStyleIdx="5" presStyleCnt="6"/>
      <dgm:spPr/>
    </dgm:pt>
  </dgm:ptLst>
  <dgm:cxnLst>
    <dgm:cxn modelId="{13C16D72-D8D6-4E51-B82F-93C4309C8B9F}" type="presOf" srcId="{F3FE5A5B-F240-42F6-A8DD-60B424380659}" destId="{B3FE7DB6-4D07-45DE-AAFE-DABB570E12B3}" srcOrd="0" destOrd="0" presId="urn:microsoft.com/office/officeart/2008/layout/VerticalCurvedList"/>
    <dgm:cxn modelId="{F46919A4-D9E1-4FD4-909B-4EB455CFBF54}" type="presOf" srcId="{CA3C8BB9-0A51-4D7D-BE1A-8025BC51CCA1}" destId="{9FE044DA-0EF0-4177-BCB5-C228CF0D3F7C}" srcOrd="0" destOrd="0" presId="urn:microsoft.com/office/officeart/2008/layout/VerticalCurvedList"/>
    <dgm:cxn modelId="{60ACD751-9727-4148-B1A5-26C94CFB4168}" type="presOf" srcId="{B57C8BB3-5487-40C5-897F-A1C404CF41FF}" destId="{25D04770-97D5-42C8-A4DD-229903CADE67}" srcOrd="0" destOrd="0" presId="urn:microsoft.com/office/officeart/2008/layout/VerticalCurvedList"/>
    <dgm:cxn modelId="{688A16CC-94D7-4846-A49E-152E803BD1EF}" type="presOf" srcId="{AF3EC4F5-F884-4CB2-91D4-40713E58B9C0}" destId="{47D8E135-6E0C-4F3E-9A5F-6A3FFAE8FFDA}" srcOrd="0" destOrd="0" presId="urn:microsoft.com/office/officeart/2008/layout/VerticalCurvedList"/>
    <dgm:cxn modelId="{858D98D6-7B07-4688-A157-AC308C70B822}" type="presOf" srcId="{4C238854-756A-41AD-9F76-669296589C5C}" destId="{4E318C38-275F-4A89-A136-EAC6601BA2E1}" srcOrd="0" destOrd="0" presId="urn:microsoft.com/office/officeart/2008/layout/VerticalCurvedList"/>
    <dgm:cxn modelId="{D9543A52-6582-4025-9E3A-A9D6EA097FF0}" type="presOf" srcId="{EFABD7F3-C58E-4A2E-98D4-F6C867004C01}" destId="{5CB8A907-6C9F-4156-9CFF-BE007514540A}" srcOrd="0" destOrd="0" presId="urn:microsoft.com/office/officeart/2008/layout/VerticalCurvedList"/>
    <dgm:cxn modelId="{7F7A1987-D38C-4A0B-9B63-B11952705037}" srcId="{EFABD7F3-C58E-4A2E-98D4-F6C867004C01}" destId="{B57C8BB3-5487-40C5-897F-A1C404CF41FF}" srcOrd="3" destOrd="0" parTransId="{2C830345-5971-4475-BF4E-452B93A0F13A}" sibTransId="{023F3661-BB08-4AFE-994B-C667EFE30054}"/>
    <dgm:cxn modelId="{0353CC2E-84D9-44D9-9024-C14F3D5C3B3C}" type="presOf" srcId="{F2482D8B-9D1B-45EE-A617-D2F814B51495}" destId="{116B2F2A-3C19-4589-9B13-3243D6B97CDB}" srcOrd="0" destOrd="0" presId="urn:microsoft.com/office/officeart/2008/layout/VerticalCurvedList"/>
    <dgm:cxn modelId="{B64E596D-4A68-4170-9306-719DA1F0BA8B}" srcId="{EFABD7F3-C58E-4A2E-98D4-F6C867004C01}" destId="{F2482D8B-9D1B-45EE-A617-D2F814B51495}" srcOrd="4" destOrd="0" parTransId="{09BFEF80-0553-4FA1-BAE1-5D5D67205F4F}" sibTransId="{024F5B39-E129-4527-AA90-EF7B2A63FAF8}"/>
    <dgm:cxn modelId="{82C1050E-BD1E-4391-9F83-40DFB16FE15F}" srcId="{EFABD7F3-C58E-4A2E-98D4-F6C867004C01}" destId="{AF3EC4F5-F884-4CB2-91D4-40713E58B9C0}" srcOrd="0" destOrd="0" parTransId="{76AF2E7B-2EF8-4BE2-8689-C12640E95018}" sibTransId="{0879B2BA-FDCC-4F25-B6C1-0863C8E4B0D9}"/>
    <dgm:cxn modelId="{00C5A056-6BB9-48D7-829D-3DB6DB7EF0A9}" srcId="{EFABD7F3-C58E-4A2E-98D4-F6C867004C01}" destId="{F3FE5A5B-F240-42F6-A8DD-60B424380659}" srcOrd="1" destOrd="0" parTransId="{547E82F0-21EF-49A4-8EEB-63590E3D2054}" sibTransId="{E9906FBF-7269-4607-9DBA-60609E62BC93}"/>
    <dgm:cxn modelId="{0BBCBF65-7046-4267-8088-D8CCAB67CA74}" srcId="{EFABD7F3-C58E-4A2E-98D4-F6C867004C01}" destId="{CA3C8BB9-0A51-4D7D-BE1A-8025BC51CCA1}" srcOrd="2" destOrd="0" parTransId="{139B2524-6F70-4674-9043-0A5BE835449C}" sibTransId="{215614FC-AB88-4996-8E45-90B612D71EFB}"/>
    <dgm:cxn modelId="{7E0008F7-DC6E-42B0-BE38-5DE2DDF590B6}" srcId="{EFABD7F3-C58E-4A2E-98D4-F6C867004C01}" destId="{4C238854-756A-41AD-9F76-669296589C5C}" srcOrd="5" destOrd="0" parTransId="{6EDFF633-31CC-4598-8C66-3EB142596D9C}" sibTransId="{24A77A2F-2794-4C32-9B00-B864552E4A78}"/>
    <dgm:cxn modelId="{F087AB55-4B43-4F7A-921C-2FB843BCA96B}" type="presOf" srcId="{0879B2BA-FDCC-4F25-B6C1-0863C8E4B0D9}" destId="{4DC91437-80CF-48E7-8345-20FFFB4C7ABE}" srcOrd="0" destOrd="0" presId="urn:microsoft.com/office/officeart/2008/layout/VerticalCurvedList"/>
    <dgm:cxn modelId="{CCC5C8EF-6281-4A04-8E41-1FBAB74EBE73}" type="presParOf" srcId="{5CB8A907-6C9F-4156-9CFF-BE007514540A}" destId="{7B8D1FB1-377A-43B4-9404-2EAF2E19DC88}" srcOrd="0" destOrd="0" presId="urn:microsoft.com/office/officeart/2008/layout/VerticalCurvedList"/>
    <dgm:cxn modelId="{7251622A-15C1-449B-8C03-1441BB13AC56}" type="presParOf" srcId="{7B8D1FB1-377A-43B4-9404-2EAF2E19DC88}" destId="{34151870-F3D4-43BD-BDA5-E8E0F9611AD5}" srcOrd="0" destOrd="0" presId="urn:microsoft.com/office/officeart/2008/layout/VerticalCurvedList"/>
    <dgm:cxn modelId="{6FD5FCE4-A63B-4D84-99E9-023A08FA98E0}" type="presParOf" srcId="{34151870-F3D4-43BD-BDA5-E8E0F9611AD5}" destId="{FA1C2007-7950-4866-8DB8-4C48276CC34E}" srcOrd="0" destOrd="0" presId="urn:microsoft.com/office/officeart/2008/layout/VerticalCurvedList"/>
    <dgm:cxn modelId="{B0F0927E-E9A9-4332-B4B7-6EFE736FE39E}" type="presParOf" srcId="{34151870-F3D4-43BD-BDA5-E8E0F9611AD5}" destId="{4DC91437-80CF-48E7-8345-20FFFB4C7ABE}" srcOrd="1" destOrd="0" presId="urn:microsoft.com/office/officeart/2008/layout/VerticalCurvedList"/>
    <dgm:cxn modelId="{E165DC32-99DC-4FB8-9104-0271C8C08B00}" type="presParOf" srcId="{34151870-F3D4-43BD-BDA5-E8E0F9611AD5}" destId="{95A5B719-6D3E-439D-B33E-1336D7C287DF}" srcOrd="2" destOrd="0" presId="urn:microsoft.com/office/officeart/2008/layout/VerticalCurvedList"/>
    <dgm:cxn modelId="{678C1DF6-3B13-4F1B-AB6B-F109D6774370}" type="presParOf" srcId="{34151870-F3D4-43BD-BDA5-E8E0F9611AD5}" destId="{F70B85A4-3B51-4235-939E-ECEA25DAE4A2}" srcOrd="3" destOrd="0" presId="urn:microsoft.com/office/officeart/2008/layout/VerticalCurvedList"/>
    <dgm:cxn modelId="{EB6E7F69-8325-4C37-B847-81FD5998AD9E}" type="presParOf" srcId="{7B8D1FB1-377A-43B4-9404-2EAF2E19DC88}" destId="{47D8E135-6E0C-4F3E-9A5F-6A3FFAE8FFDA}" srcOrd="1" destOrd="0" presId="urn:microsoft.com/office/officeart/2008/layout/VerticalCurvedList"/>
    <dgm:cxn modelId="{306D58A3-017B-4409-8686-754CF3E4E57B}" type="presParOf" srcId="{7B8D1FB1-377A-43B4-9404-2EAF2E19DC88}" destId="{9142A1D4-9111-4928-9A66-C6951241057B}" srcOrd="2" destOrd="0" presId="urn:microsoft.com/office/officeart/2008/layout/VerticalCurvedList"/>
    <dgm:cxn modelId="{088480A7-AA5C-4706-8893-F7710D0D56A8}" type="presParOf" srcId="{9142A1D4-9111-4928-9A66-C6951241057B}" destId="{76A3CAE3-6393-4985-9D11-AD91077864BD}" srcOrd="0" destOrd="0" presId="urn:microsoft.com/office/officeart/2008/layout/VerticalCurvedList"/>
    <dgm:cxn modelId="{2A13ABBA-B952-46F4-963F-1E9901CC4EF3}" type="presParOf" srcId="{7B8D1FB1-377A-43B4-9404-2EAF2E19DC88}" destId="{B3FE7DB6-4D07-45DE-AAFE-DABB570E12B3}" srcOrd="3" destOrd="0" presId="urn:microsoft.com/office/officeart/2008/layout/VerticalCurvedList"/>
    <dgm:cxn modelId="{F8EF9A51-7021-432A-BF80-8227722A72C0}" type="presParOf" srcId="{7B8D1FB1-377A-43B4-9404-2EAF2E19DC88}" destId="{C08D09B6-7A1D-4DDF-B8F0-5BC1D9F1968D}" srcOrd="4" destOrd="0" presId="urn:microsoft.com/office/officeart/2008/layout/VerticalCurvedList"/>
    <dgm:cxn modelId="{33A64E46-2068-437F-958B-FFB1F0BD3652}" type="presParOf" srcId="{C08D09B6-7A1D-4DDF-B8F0-5BC1D9F1968D}" destId="{B4135D8D-8F5B-4937-8779-F9BD4223669D}" srcOrd="0" destOrd="0" presId="urn:microsoft.com/office/officeart/2008/layout/VerticalCurvedList"/>
    <dgm:cxn modelId="{F8B7F270-6F6F-48D2-8E13-8D10D2B5113F}" type="presParOf" srcId="{7B8D1FB1-377A-43B4-9404-2EAF2E19DC88}" destId="{9FE044DA-0EF0-4177-BCB5-C228CF0D3F7C}" srcOrd="5" destOrd="0" presId="urn:microsoft.com/office/officeart/2008/layout/VerticalCurvedList"/>
    <dgm:cxn modelId="{854F676A-E75D-45ED-A7B7-B7710A4C49FF}" type="presParOf" srcId="{7B8D1FB1-377A-43B4-9404-2EAF2E19DC88}" destId="{7C6A0E60-451E-49C2-82A1-2EDBA26A991D}" srcOrd="6" destOrd="0" presId="urn:microsoft.com/office/officeart/2008/layout/VerticalCurvedList"/>
    <dgm:cxn modelId="{C8205B45-556D-4679-9CE8-7A598645909F}" type="presParOf" srcId="{7C6A0E60-451E-49C2-82A1-2EDBA26A991D}" destId="{81C478C7-F0C9-4E98-8610-CE192B4C230E}" srcOrd="0" destOrd="0" presId="urn:microsoft.com/office/officeart/2008/layout/VerticalCurvedList"/>
    <dgm:cxn modelId="{42DE21FB-3832-47D9-B55E-7716A5EBE3E5}" type="presParOf" srcId="{7B8D1FB1-377A-43B4-9404-2EAF2E19DC88}" destId="{25D04770-97D5-42C8-A4DD-229903CADE67}" srcOrd="7" destOrd="0" presId="urn:microsoft.com/office/officeart/2008/layout/VerticalCurvedList"/>
    <dgm:cxn modelId="{6348B4E3-EC84-40FD-88E0-7B04B6E7ADDE}" type="presParOf" srcId="{7B8D1FB1-377A-43B4-9404-2EAF2E19DC88}" destId="{F9C4EC19-70D1-4D3B-80BA-BC2A9EF1BE2B}" srcOrd="8" destOrd="0" presId="urn:microsoft.com/office/officeart/2008/layout/VerticalCurvedList"/>
    <dgm:cxn modelId="{2209BC38-A21F-499A-874E-18B884528C2F}" type="presParOf" srcId="{F9C4EC19-70D1-4D3B-80BA-BC2A9EF1BE2B}" destId="{578B9F13-8B72-4A0A-B2DB-A7FE020CF37B}" srcOrd="0" destOrd="0" presId="urn:microsoft.com/office/officeart/2008/layout/VerticalCurvedList"/>
    <dgm:cxn modelId="{27050ED6-A97B-4595-8C5A-BC34B5C1F359}" type="presParOf" srcId="{7B8D1FB1-377A-43B4-9404-2EAF2E19DC88}" destId="{116B2F2A-3C19-4589-9B13-3243D6B97CDB}" srcOrd="9" destOrd="0" presId="urn:microsoft.com/office/officeart/2008/layout/VerticalCurvedList"/>
    <dgm:cxn modelId="{21908C52-75FF-4CF9-B93D-C607E912D1FB}" type="presParOf" srcId="{7B8D1FB1-377A-43B4-9404-2EAF2E19DC88}" destId="{D99AE467-C9B4-4335-9F85-177614EA7553}" srcOrd="10" destOrd="0" presId="urn:microsoft.com/office/officeart/2008/layout/VerticalCurvedList"/>
    <dgm:cxn modelId="{1EFF63E5-330D-4AAD-AD17-7D0C79ABECAC}" type="presParOf" srcId="{D99AE467-C9B4-4335-9F85-177614EA7553}" destId="{31AA8EE1-35FC-400C-9B02-4FE322BB8A85}" srcOrd="0" destOrd="0" presId="urn:microsoft.com/office/officeart/2008/layout/VerticalCurvedList"/>
    <dgm:cxn modelId="{D9F3771A-D45C-44D7-A0A5-F4188141FB9D}" type="presParOf" srcId="{7B8D1FB1-377A-43B4-9404-2EAF2E19DC88}" destId="{4E318C38-275F-4A89-A136-EAC6601BA2E1}" srcOrd="11" destOrd="0" presId="urn:microsoft.com/office/officeart/2008/layout/VerticalCurvedList"/>
    <dgm:cxn modelId="{F420615F-C4E1-4D6F-AADE-F019120CC94E}" type="presParOf" srcId="{7B8D1FB1-377A-43B4-9404-2EAF2E19DC88}" destId="{A1FAE8DE-A117-4D80-9CCA-7F2D826099D5}" srcOrd="12" destOrd="0" presId="urn:microsoft.com/office/officeart/2008/layout/VerticalCurvedList"/>
    <dgm:cxn modelId="{2BF97433-C58D-46BA-A9EE-D7418EE0E9DE}" type="presParOf" srcId="{A1FAE8DE-A117-4D80-9CCA-7F2D826099D5}" destId="{7CCFB399-9BB3-4D8A-BF1B-AE28FACF25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A8417921-10BD-4A86-A7C2-56864464835C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1E94841-E36C-4D94-BC50-0C1546D47313}">
      <dgm:prSet phldrT="[Текст]"/>
      <dgm:spPr/>
      <dgm:t>
        <a:bodyPr/>
        <a:lstStyle/>
        <a:p>
          <a:r>
            <a:rPr lang="ru-RU" dirty="0"/>
            <a:t>Сначала дается обоснование выбора объекта для рецензии</a:t>
          </a:r>
        </a:p>
      </dgm:t>
    </dgm:pt>
    <dgm:pt modelId="{4CE61025-4B6C-45CD-B756-E8CDF3996307}" type="parTrans" cxnId="{DF66425C-A9A4-4BC9-9629-9A8424808FD0}">
      <dgm:prSet/>
      <dgm:spPr/>
      <dgm:t>
        <a:bodyPr/>
        <a:lstStyle/>
        <a:p>
          <a:endParaRPr lang="ru-RU"/>
        </a:p>
      </dgm:t>
    </dgm:pt>
    <dgm:pt modelId="{1A1954D9-490B-4C72-8E66-5737D6F3C1F4}" type="sibTrans" cxnId="{DF66425C-A9A4-4BC9-9629-9A8424808FD0}">
      <dgm:prSet/>
      <dgm:spPr/>
      <dgm:t>
        <a:bodyPr/>
        <a:lstStyle/>
        <a:p>
          <a:endParaRPr lang="ru-RU"/>
        </a:p>
      </dgm:t>
    </dgm:pt>
    <dgm:pt modelId="{E7DA3C36-21C8-4B26-AF1D-D01ADA8DD23C}">
      <dgm:prSet phldrT="[Текст]"/>
      <dgm:spPr/>
      <dgm:t>
        <a:bodyPr/>
        <a:lstStyle/>
        <a:p>
          <a:r>
            <a:rPr lang="ru-RU" dirty="0"/>
            <a:t>Затем дается истолкование и оценка выбранного произведения</a:t>
          </a:r>
        </a:p>
      </dgm:t>
    </dgm:pt>
    <dgm:pt modelId="{7159A843-074A-4286-8F24-AC62B90D1DCF}" type="parTrans" cxnId="{7C3F9E7C-03F4-4CA7-A54E-676FAE7D97C0}">
      <dgm:prSet/>
      <dgm:spPr/>
      <dgm:t>
        <a:bodyPr/>
        <a:lstStyle/>
        <a:p>
          <a:endParaRPr lang="ru-RU"/>
        </a:p>
      </dgm:t>
    </dgm:pt>
    <dgm:pt modelId="{B55F29F3-12D6-491D-9445-F99C9FF0D8DB}" type="sibTrans" cxnId="{7C3F9E7C-03F4-4CA7-A54E-676FAE7D97C0}">
      <dgm:prSet/>
      <dgm:spPr/>
      <dgm:t>
        <a:bodyPr/>
        <a:lstStyle/>
        <a:p>
          <a:endParaRPr lang="ru-RU"/>
        </a:p>
      </dgm:t>
    </dgm:pt>
    <dgm:pt modelId="{12F1C630-C6E3-446D-BBC2-FBDEFFCBC1AE}">
      <dgm:prSet phldrT="[Текст]"/>
      <dgm:spPr/>
      <dgm:t>
        <a:bodyPr/>
        <a:lstStyle/>
        <a:p>
          <a:r>
            <a:rPr lang="ru-RU" dirty="0"/>
            <a:t>В завершение дается вывод о достоинствах исследуемого текста</a:t>
          </a:r>
        </a:p>
      </dgm:t>
    </dgm:pt>
    <dgm:pt modelId="{8AEA4BCC-E407-4D9F-B11D-746A3FE9E63E}" type="parTrans" cxnId="{4A6BF564-9218-4D59-8BDB-B97A96A7D6BC}">
      <dgm:prSet/>
      <dgm:spPr/>
      <dgm:t>
        <a:bodyPr/>
        <a:lstStyle/>
        <a:p>
          <a:endParaRPr lang="ru-RU"/>
        </a:p>
      </dgm:t>
    </dgm:pt>
    <dgm:pt modelId="{C1E2B702-FA3C-4243-830D-49D93D25DD7A}" type="sibTrans" cxnId="{4A6BF564-9218-4D59-8BDB-B97A96A7D6BC}">
      <dgm:prSet/>
      <dgm:spPr/>
      <dgm:t>
        <a:bodyPr/>
        <a:lstStyle/>
        <a:p>
          <a:endParaRPr lang="ru-RU"/>
        </a:p>
      </dgm:t>
    </dgm:pt>
    <dgm:pt modelId="{23DC56DB-49A6-4FE2-9D61-9231D40CC954}" type="pres">
      <dgm:prSet presAssocID="{A8417921-10BD-4A86-A7C2-5686446483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E710DF-D304-44AE-A00F-CC1FBEBB38A5}" type="pres">
      <dgm:prSet presAssocID="{12F1C630-C6E3-446D-BBC2-FBDEFFCBC1AE}" presName="boxAndChildren" presStyleCnt="0"/>
      <dgm:spPr/>
    </dgm:pt>
    <dgm:pt modelId="{432907C1-5515-4670-995A-1849AB98A87A}" type="pres">
      <dgm:prSet presAssocID="{12F1C630-C6E3-446D-BBC2-FBDEFFCBC1AE}" presName="parentTextBox" presStyleLbl="node1" presStyleIdx="0" presStyleCnt="3"/>
      <dgm:spPr/>
      <dgm:t>
        <a:bodyPr/>
        <a:lstStyle/>
        <a:p>
          <a:endParaRPr lang="ru-RU"/>
        </a:p>
      </dgm:t>
    </dgm:pt>
    <dgm:pt modelId="{E2DD3443-09D2-4FD6-8235-1DA30A2B859F}" type="pres">
      <dgm:prSet presAssocID="{B55F29F3-12D6-491D-9445-F99C9FF0D8DB}" presName="sp" presStyleCnt="0"/>
      <dgm:spPr/>
    </dgm:pt>
    <dgm:pt modelId="{5DBABBC4-B0DB-4809-B523-46567DE2896B}" type="pres">
      <dgm:prSet presAssocID="{E7DA3C36-21C8-4B26-AF1D-D01ADA8DD23C}" presName="arrowAndChildren" presStyleCnt="0"/>
      <dgm:spPr/>
    </dgm:pt>
    <dgm:pt modelId="{C0970471-DF7B-4E10-BA0C-717207DAA52C}" type="pres">
      <dgm:prSet presAssocID="{E7DA3C36-21C8-4B26-AF1D-D01ADA8DD23C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39DBD4A9-A2A3-4666-A211-73EA84FD6856}" type="pres">
      <dgm:prSet presAssocID="{1A1954D9-490B-4C72-8E66-5737D6F3C1F4}" presName="sp" presStyleCnt="0"/>
      <dgm:spPr/>
    </dgm:pt>
    <dgm:pt modelId="{5EFE7127-B0C5-45B0-BBE3-1278753F348D}" type="pres">
      <dgm:prSet presAssocID="{61E94841-E36C-4D94-BC50-0C1546D47313}" presName="arrowAndChildren" presStyleCnt="0"/>
      <dgm:spPr/>
    </dgm:pt>
    <dgm:pt modelId="{86905F12-0827-4BD7-B233-B32752D68219}" type="pres">
      <dgm:prSet presAssocID="{61E94841-E36C-4D94-BC50-0C1546D47313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564243A0-8969-4438-A0B0-E2E99AB2FA35}" type="presOf" srcId="{A8417921-10BD-4A86-A7C2-56864464835C}" destId="{23DC56DB-49A6-4FE2-9D61-9231D40CC954}" srcOrd="0" destOrd="0" presId="urn:microsoft.com/office/officeart/2005/8/layout/process4"/>
    <dgm:cxn modelId="{4A6BF564-9218-4D59-8BDB-B97A96A7D6BC}" srcId="{A8417921-10BD-4A86-A7C2-56864464835C}" destId="{12F1C630-C6E3-446D-BBC2-FBDEFFCBC1AE}" srcOrd="2" destOrd="0" parTransId="{8AEA4BCC-E407-4D9F-B11D-746A3FE9E63E}" sibTransId="{C1E2B702-FA3C-4243-830D-49D93D25DD7A}"/>
    <dgm:cxn modelId="{DF66425C-A9A4-4BC9-9629-9A8424808FD0}" srcId="{A8417921-10BD-4A86-A7C2-56864464835C}" destId="{61E94841-E36C-4D94-BC50-0C1546D47313}" srcOrd="0" destOrd="0" parTransId="{4CE61025-4B6C-45CD-B756-E8CDF3996307}" sibTransId="{1A1954D9-490B-4C72-8E66-5737D6F3C1F4}"/>
    <dgm:cxn modelId="{8BB06F04-F24D-4115-82A3-11A02EC7A109}" type="presOf" srcId="{61E94841-E36C-4D94-BC50-0C1546D47313}" destId="{86905F12-0827-4BD7-B233-B32752D68219}" srcOrd="0" destOrd="0" presId="urn:microsoft.com/office/officeart/2005/8/layout/process4"/>
    <dgm:cxn modelId="{49D69565-42E9-43FF-B556-F8C74ED786D7}" type="presOf" srcId="{E7DA3C36-21C8-4B26-AF1D-D01ADA8DD23C}" destId="{C0970471-DF7B-4E10-BA0C-717207DAA52C}" srcOrd="0" destOrd="0" presId="urn:microsoft.com/office/officeart/2005/8/layout/process4"/>
    <dgm:cxn modelId="{DB555285-0603-4C52-BFE1-3A78E7BCD565}" type="presOf" srcId="{12F1C630-C6E3-446D-BBC2-FBDEFFCBC1AE}" destId="{432907C1-5515-4670-995A-1849AB98A87A}" srcOrd="0" destOrd="0" presId="urn:microsoft.com/office/officeart/2005/8/layout/process4"/>
    <dgm:cxn modelId="{7C3F9E7C-03F4-4CA7-A54E-676FAE7D97C0}" srcId="{A8417921-10BD-4A86-A7C2-56864464835C}" destId="{E7DA3C36-21C8-4B26-AF1D-D01ADA8DD23C}" srcOrd="1" destOrd="0" parTransId="{7159A843-074A-4286-8F24-AC62B90D1DCF}" sibTransId="{B55F29F3-12D6-491D-9445-F99C9FF0D8DB}"/>
    <dgm:cxn modelId="{3E8594FE-F049-4A0B-9A70-86CB8DA30A23}" type="presParOf" srcId="{23DC56DB-49A6-4FE2-9D61-9231D40CC954}" destId="{12E710DF-D304-44AE-A00F-CC1FBEBB38A5}" srcOrd="0" destOrd="0" presId="urn:microsoft.com/office/officeart/2005/8/layout/process4"/>
    <dgm:cxn modelId="{382E3D14-3A40-4D0A-9E85-B2421437C31B}" type="presParOf" srcId="{12E710DF-D304-44AE-A00F-CC1FBEBB38A5}" destId="{432907C1-5515-4670-995A-1849AB98A87A}" srcOrd="0" destOrd="0" presId="urn:microsoft.com/office/officeart/2005/8/layout/process4"/>
    <dgm:cxn modelId="{A9F2C4FE-1D85-4F02-940A-387C35C39FAC}" type="presParOf" srcId="{23DC56DB-49A6-4FE2-9D61-9231D40CC954}" destId="{E2DD3443-09D2-4FD6-8235-1DA30A2B859F}" srcOrd="1" destOrd="0" presId="urn:microsoft.com/office/officeart/2005/8/layout/process4"/>
    <dgm:cxn modelId="{06DD67DA-3DA8-4171-9CD1-D57D42519257}" type="presParOf" srcId="{23DC56DB-49A6-4FE2-9D61-9231D40CC954}" destId="{5DBABBC4-B0DB-4809-B523-46567DE2896B}" srcOrd="2" destOrd="0" presId="urn:microsoft.com/office/officeart/2005/8/layout/process4"/>
    <dgm:cxn modelId="{5FEAC2F7-7896-417E-A5C1-0B3AF9C3A3EA}" type="presParOf" srcId="{5DBABBC4-B0DB-4809-B523-46567DE2896B}" destId="{C0970471-DF7B-4E10-BA0C-717207DAA52C}" srcOrd="0" destOrd="0" presId="urn:microsoft.com/office/officeart/2005/8/layout/process4"/>
    <dgm:cxn modelId="{63AEBF81-0B42-4FD2-A05B-7D90D79B2C25}" type="presParOf" srcId="{23DC56DB-49A6-4FE2-9D61-9231D40CC954}" destId="{39DBD4A9-A2A3-4666-A211-73EA84FD6856}" srcOrd="3" destOrd="0" presId="urn:microsoft.com/office/officeart/2005/8/layout/process4"/>
    <dgm:cxn modelId="{930A3583-064A-4328-B720-4A94C3E122DC}" type="presParOf" srcId="{23DC56DB-49A6-4FE2-9D61-9231D40CC954}" destId="{5EFE7127-B0C5-45B0-BBE3-1278753F348D}" srcOrd="4" destOrd="0" presId="urn:microsoft.com/office/officeart/2005/8/layout/process4"/>
    <dgm:cxn modelId="{A12F0063-B36C-4DEF-A234-A4FD589F82CF}" type="presParOf" srcId="{5EFE7127-B0C5-45B0-BBE3-1278753F348D}" destId="{86905F12-0827-4BD7-B233-B32752D6821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492BBD23-0C35-48A2-9077-4F547A97026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ACD4A88-06C5-4D03-BD33-CB033DB449BA}">
      <dgm:prSet phldrT="[Текст]"/>
      <dgm:spPr/>
      <dgm:t>
        <a:bodyPr/>
        <a:lstStyle/>
        <a:p>
          <a:r>
            <a:rPr lang="ru-RU" dirty="0"/>
            <a:t>Ведущие типы речи в путевых заметках – повествование или описание, сопровождаемые, как правило, рассуждением. </a:t>
          </a:r>
        </a:p>
      </dgm:t>
    </dgm:pt>
    <dgm:pt modelId="{12E94F68-E362-48C3-A18B-5F4BBA38983A}" type="parTrans" cxnId="{31D71728-08F5-42AD-B252-441A5DF9360A}">
      <dgm:prSet/>
      <dgm:spPr/>
      <dgm:t>
        <a:bodyPr/>
        <a:lstStyle/>
        <a:p>
          <a:endParaRPr lang="ru-RU"/>
        </a:p>
      </dgm:t>
    </dgm:pt>
    <dgm:pt modelId="{84779458-23CC-44F7-8909-963E85CA384B}" type="sibTrans" cxnId="{31D71728-08F5-42AD-B252-441A5DF9360A}">
      <dgm:prSet/>
      <dgm:spPr/>
      <dgm:t>
        <a:bodyPr/>
        <a:lstStyle/>
        <a:p>
          <a:endParaRPr lang="ru-RU"/>
        </a:p>
      </dgm:t>
    </dgm:pt>
    <dgm:pt modelId="{6BA388C0-F980-4218-BE03-1ED73D8C8480}">
      <dgm:prSet phldrT="[Текст]"/>
      <dgm:spPr/>
      <dgm:t>
        <a:bodyPr/>
        <a:lstStyle/>
        <a:p>
          <a:r>
            <a:rPr lang="ru-RU" dirty="0"/>
            <a:t>Предметом изображения является уклад жизни, нравы, обычаи. </a:t>
          </a:r>
        </a:p>
      </dgm:t>
    </dgm:pt>
    <dgm:pt modelId="{DC583485-94DD-4210-A4D8-846A40F230F9}" type="parTrans" cxnId="{68A30A4C-7CB7-42E0-AD05-B1E558C63308}">
      <dgm:prSet/>
      <dgm:spPr/>
      <dgm:t>
        <a:bodyPr/>
        <a:lstStyle/>
        <a:p>
          <a:endParaRPr lang="ru-RU"/>
        </a:p>
      </dgm:t>
    </dgm:pt>
    <dgm:pt modelId="{31719394-F201-432D-ABB9-01D346B0991D}" type="sibTrans" cxnId="{68A30A4C-7CB7-42E0-AD05-B1E558C63308}">
      <dgm:prSet/>
      <dgm:spPr/>
      <dgm:t>
        <a:bodyPr/>
        <a:lstStyle/>
        <a:p>
          <a:endParaRPr lang="ru-RU"/>
        </a:p>
      </dgm:t>
    </dgm:pt>
    <dgm:pt modelId="{1635D628-DA65-4133-9CAB-6146FCE639A3}">
      <dgm:prSet phldrT="[Текст]"/>
      <dgm:spPr/>
      <dgm:t>
        <a:bodyPr/>
        <a:lstStyle/>
        <a:p>
          <a:r>
            <a:rPr lang="ru-RU"/>
            <a:t>Всё </a:t>
          </a:r>
          <a:r>
            <a:rPr lang="ru-RU" dirty="0"/>
            <a:t>это служит поводом для авторского размышления, обобщения, постановки проблемы.</a:t>
          </a:r>
        </a:p>
      </dgm:t>
    </dgm:pt>
    <dgm:pt modelId="{4A07F0B0-D4EC-4721-A2EF-EE7478F18E09}" type="parTrans" cxnId="{7AB6FDEF-5DCD-4594-963B-0E12BEC28E20}">
      <dgm:prSet/>
      <dgm:spPr/>
      <dgm:t>
        <a:bodyPr/>
        <a:lstStyle/>
        <a:p>
          <a:endParaRPr lang="ru-RU"/>
        </a:p>
      </dgm:t>
    </dgm:pt>
    <dgm:pt modelId="{CC751978-5E73-491F-8E0D-18303B8FDE32}" type="sibTrans" cxnId="{7AB6FDEF-5DCD-4594-963B-0E12BEC28E20}">
      <dgm:prSet/>
      <dgm:spPr/>
      <dgm:t>
        <a:bodyPr/>
        <a:lstStyle/>
        <a:p>
          <a:endParaRPr lang="ru-RU"/>
        </a:p>
      </dgm:t>
    </dgm:pt>
    <dgm:pt modelId="{D9D13C2E-C73E-40D0-8CDF-EEBA57CD6BA0}" type="pres">
      <dgm:prSet presAssocID="{492BBD23-0C35-48A2-9077-4F547A97026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FADD30-C83A-4919-8978-6D1F6B869144}" type="pres">
      <dgm:prSet presAssocID="{4ACD4A88-06C5-4D03-BD33-CB033DB449B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12978-29E1-4F23-B065-F28F3C302AC7}" type="pres">
      <dgm:prSet presAssocID="{84779458-23CC-44F7-8909-963E85CA384B}" presName="sibTrans" presStyleCnt="0"/>
      <dgm:spPr/>
    </dgm:pt>
    <dgm:pt modelId="{A3F681C9-1057-4EDA-A684-E6B7329A6F91}" type="pres">
      <dgm:prSet presAssocID="{6BA388C0-F980-4218-BE03-1ED73D8C848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84E8D7-CAB2-4334-B763-647633696C9F}" type="pres">
      <dgm:prSet presAssocID="{31719394-F201-432D-ABB9-01D346B0991D}" presName="sibTrans" presStyleCnt="0"/>
      <dgm:spPr/>
    </dgm:pt>
    <dgm:pt modelId="{B157C9FC-B6F0-4F5F-807E-274010778F6A}" type="pres">
      <dgm:prSet presAssocID="{1635D628-DA65-4133-9CAB-6146FCE639A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A30A4C-7CB7-42E0-AD05-B1E558C63308}" srcId="{492BBD23-0C35-48A2-9077-4F547A970261}" destId="{6BA388C0-F980-4218-BE03-1ED73D8C8480}" srcOrd="1" destOrd="0" parTransId="{DC583485-94DD-4210-A4D8-846A40F230F9}" sibTransId="{31719394-F201-432D-ABB9-01D346B0991D}"/>
    <dgm:cxn modelId="{B4EF2679-79B1-4941-942B-9BAE5E744855}" type="presOf" srcId="{1635D628-DA65-4133-9CAB-6146FCE639A3}" destId="{B157C9FC-B6F0-4F5F-807E-274010778F6A}" srcOrd="0" destOrd="0" presId="urn:microsoft.com/office/officeart/2005/8/layout/default"/>
    <dgm:cxn modelId="{2D7880B7-4EF3-49C1-B76E-41769F288315}" type="presOf" srcId="{6BA388C0-F980-4218-BE03-1ED73D8C8480}" destId="{A3F681C9-1057-4EDA-A684-E6B7329A6F91}" srcOrd="0" destOrd="0" presId="urn:microsoft.com/office/officeart/2005/8/layout/default"/>
    <dgm:cxn modelId="{7AB6FDEF-5DCD-4594-963B-0E12BEC28E20}" srcId="{492BBD23-0C35-48A2-9077-4F547A970261}" destId="{1635D628-DA65-4133-9CAB-6146FCE639A3}" srcOrd="2" destOrd="0" parTransId="{4A07F0B0-D4EC-4721-A2EF-EE7478F18E09}" sibTransId="{CC751978-5E73-491F-8E0D-18303B8FDE32}"/>
    <dgm:cxn modelId="{31D71728-08F5-42AD-B252-441A5DF9360A}" srcId="{492BBD23-0C35-48A2-9077-4F547A970261}" destId="{4ACD4A88-06C5-4D03-BD33-CB033DB449BA}" srcOrd="0" destOrd="0" parTransId="{12E94F68-E362-48C3-A18B-5F4BBA38983A}" sibTransId="{84779458-23CC-44F7-8909-963E85CA384B}"/>
    <dgm:cxn modelId="{3C797F84-B1C5-4682-9B62-7F2E12F84618}" type="presOf" srcId="{4ACD4A88-06C5-4D03-BD33-CB033DB449BA}" destId="{A9FADD30-C83A-4919-8978-6D1F6B869144}" srcOrd="0" destOrd="0" presId="urn:microsoft.com/office/officeart/2005/8/layout/default"/>
    <dgm:cxn modelId="{A4FB55A8-590D-4182-9553-5437A161FFA8}" type="presOf" srcId="{492BBD23-0C35-48A2-9077-4F547A970261}" destId="{D9D13C2E-C73E-40D0-8CDF-EEBA57CD6BA0}" srcOrd="0" destOrd="0" presId="urn:microsoft.com/office/officeart/2005/8/layout/default"/>
    <dgm:cxn modelId="{9E619EB8-784C-431F-BDB2-C770BAD12DA6}" type="presParOf" srcId="{D9D13C2E-C73E-40D0-8CDF-EEBA57CD6BA0}" destId="{A9FADD30-C83A-4919-8978-6D1F6B869144}" srcOrd="0" destOrd="0" presId="urn:microsoft.com/office/officeart/2005/8/layout/default"/>
    <dgm:cxn modelId="{7245707E-5CD2-4881-9FFC-5B5C089A4E5C}" type="presParOf" srcId="{D9D13C2E-C73E-40D0-8CDF-EEBA57CD6BA0}" destId="{C4D12978-29E1-4F23-B065-F28F3C302AC7}" srcOrd="1" destOrd="0" presId="urn:microsoft.com/office/officeart/2005/8/layout/default"/>
    <dgm:cxn modelId="{D0DCDDDC-3FB7-4009-95BF-809CCB0D2EAF}" type="presParOf" srcId="{D9D13C2E-C73E-40D0-8CDF-EEBA57CD6BA0}" destId="{A3F681C9-1057-4EDA-A684-E6B7329A6F91}" srcOrd="2" destOrd="0" presId="urn:microsoft.com/office/officeart/2005/8/layout/default"/>
    <dgm:cxn modelId="{A9C63BA8-AD42-4914-BD77-9C8979469040}" type="presParOf" srcId="{D9D13C2E-C73E-40D0-8CDF-EEBA57CD6BA0}" destId="{FB84E8D7-CAB2-4334-B763-647633696C9F}" srcOrd="3" destOrd="0" presId="urn:microsoft.com/office/officeart/2005/8/layout/default"/>
    <dgm:cxn modelId="{EEC30B12-8ECF-4BE5-B0C1-0770B4F692F0}" type="presParOf" srcId="{D9D13C2E-C73E-40D0-8CDF-EEBA57CD6BA0}" destId="{B157C9FC-B6F0-4F5F-807E-274010778F6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FEEE32E2-76B2-472A-A00F-0E3037CB4CC7}" type="doc">
      <dgm:prSet loTypeId="urn:microsoft.com/office/officeart/2005/8/layout/process4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DEEB3FAA-CEB3-4A65-A4F1-7564C06DE82E}">
      <dgm:prSet phldrT="[Текст]" custT="1"/>
      <dgm:spPr/>
      <dgm:t>
        <a:bodyPr/>
        <a:lstStyle/>
        <a:p>
          <a:r>
            <a:rPr lang="ru-RU" sz="2800" b="1" dirty="0"/>
            <a:t>ЗАЧИН</a:t>
          </a:r>
        </a:p>
      </dgm:t>
    </dgm:pt>
    <dgm:pt modelId="{CAD08D8F-79C1-4392-90D5-EA2B436F2686}" type="parTrans" cxnId="{64D3B8B9-451B-4E38-92CC-8E1EA94884A4}">
      <dgm:prSet/>
      <dgm:spPr/>
      <dgm:t>
        <a:bodyPr/>
        <a:lstStyle/>
        <a:p>
          <a:endParaRPr lang="ru-RU"/>
        </a:p>
      </dgm:t>
    </dgm:pt>
    <dgm:pt modelId="{14DA34A5-8A3B-45BE-84C4-C08EA7251FBC}" type="sibTrans" cxnId="{64D3B8B9-451B-4E38-92CC-8E1EA94884A4}">
      <dgm:prSet/>
      <dgm:spPr/>
      <dgm:t>
        <a:bodyPr/>
        <a:lstStyle/>
        <a:p>
          <a:endParaRPr lang="ru-RU"/>
        </a:p>
      </dgm:t>
    </dgm:pt>
    <dgm:pt modelId="{F2789BA8-07E0-46DD-8483-31045C80C99F}">
      <dgm:prSet phldrT="[Текст]"/>
      <dgm:spPr/>
      <dgm:t>
        <a:bodyPr/>
        <a:lstStyle/>
        <a:p>
          <a:r>
            <a:rPr lang="ru-RU" dirty="0"/>
            <a:t>обозначено время и место действия</a:t>
          </a:r>
        </a:p>
      </dgm:t>
    </dgm:pt>
    <dgm:pt modelId="{8C431C07-EF42-4338-96E3-8FD7D0A0F148}" type="parTrans" cxnId="{A8C73AEC-0F24-4BF3-89AC-53F43B85CD7E}">
      <dgm:prSet/>
      <dgm:spPr/>
      <dgm:t>
        <a:bodyPr/>
        <a:lstStyle/>
        <a:p>
          <a:endParaRPr lang="ru-RU"/>
        </a:p>
      </dgm:t>
    </dgm:pt>
    <dgm:pt modelId="{868136DB-6D7C-4B9C-A786-7B2BBF36C720}" type="sibTrans" cxnId="{A8C73AEC-0F24-4BF3-89AC-53F43B85CD7E}">
      <dgm:prSet/>
      <dgm:spPr/>
      <dgm:t>
        <a:bodyPr/>
        <a:lstStyle/>
        <a:p>
          <a:endParaRPr lang="ru-RU"/>
        </a:p>
      </dgm:t>
    </dgm:pt>
    <dgm:pt modelId="{325E8EF3-587B-4C9B-8549-E6EFFE1B50F9}">
      <dgm:prSet phldrT="[Текст]" custT="1"/>
      <dgm:spPr/>
      <dgm:t>
        <a:bodyPr/>
        <a:lstStyle/>
        <a:p>
          <a:r>
            <a:rPr lang="ru-RU" sz="3200" b="1" dirty="0"/>
            <a:t>ОСНОВНАЯ ЧАСТЬ</a:t>
          </a:r>
        </a:p>
      </dgm:t>
    </dgm:pt>
    <dgm:pt modelId="{AE2A8871-6133-488E-93A4-6386384A0397}" type="parTrans" cxnId="{1A55A152-2255-4D9D-A4C3-7BDBA7EC1765}">
      <dgm:prSet/>
      <dgm:spPr/>
      <dgm:t>
        <a:bodyPr/>
        <a:lstStyle/>
        <a:p>
          <a:endParaRPr lang="ru-RU"/>
        </a:p>
      </dgm:t>
    </dgm:pt>
    <dgm:pt modelId="{EEB007A0-CD67-4B9B-AAF0-D9BB74A90294}" type="sibTrans" cxnId="{1A55A152-2255-4D9D-A4C3-7BDBA7EC1765}">
      <dgm:prSet/>
      <dgm:spPr/>
      <dgm:t>
        <a:bodyPr/>
        <a:lstStyle/>
        <a:p>
          <a:endParaRPr lang="ru-RU"/>
        </a:p>
      </dgm:t>
    </dgm:pt>
    <dgm:pt modelId="{FDBECDCE-05E9-4694-B0F0-A4C2C111C96D}">
      <dgm:prSet phldrT="[Текст]"/>
      <dgm:spPr/>
      <dgm:t>
        <a:bodyPr/>
        <a:lstStyle/>
        <a:p>
          <a:r>
            <a:rPr lang="ru-RU" dirty="0"/>
            <a:t>чередование </a:t>
          </a:r>
          <a:r>
            <a:rPr lang="ru-RU" dirty="0" smtClean="0"/>
            <a:t>фрагментов, перемежающееся рассуждениями и умозаключениями автора</a:t>
          </a:r>
          <a:endParaRPr lang="ru-RU" dirty="0"/>
        </a:p>
      </dgm:t>
    </dgm:pt>
    <dgm:pt modelId="{A6B350FE-0D89-4C99-9344-4B57B8067C47}" type="parTrans" cxnId="{5F8478D1-F10B-468D-A2D5-EFD2EA035A45}">
      <dgm:prSet/>
      <dgm:spPr/>
      <dgm:t>
        <a:bodyPr/>
        <a:lstStyle/>
        <a:p>
          <a:endParaRPr lang="ru-RU"/>
        </a:p>
      </dgm:t>
    </dgm:pt>
    <dgm:pt modelId="{F733ED7F-CBD2-46D2-852D-DB2FD4DD4516}" type="sibTrans" cxnId="{5F8478D1-F10B-468D-A2D5-EFD2EA035A45}">
      <dgm:prSet/>
      <dgm:spPr/>
      <dgm:t>
        <a:bodyPr/>
        <a:lstStyle/>
        <a:p>
          <a:endParaRPr lang="ru-RU"/>
        </a:p>
      </dgm:t>
    </dgm:pt>
    <dgm:pt modelId="{8CD322C3-4671-49B1-B225-933911C1258C}">
      <dgm:prSet phldrT="[Текст]" custT="1"/>
      <dgm:spPr/>
      <dgm:t>
        <a:bodyPr/>
        <a:lstStyle/>
        <a:p>
          <a:r>
            <a:rPr lang="ru-RU" sz="2800" b="1" dirty="0"/>
            <a:t>ЗАКЛЮЧИТЕЛЬНАЯ ЧАСТЬ</a:t>
          </a:r>
        </a:p>
      </dgm:t>
    </dgm:pt>
    <dgm:pt modelId="{82863E04-1567-4055-AEB4-DDCCD5403E19}" type="parTrans" cxnId="{94B15636-0BAA-46C8-A7C4-168F32F4825C}">
      <dgm:prSet/>
      <dgm:spPr/>
      <dgm:t>
        <a:bodyPr/>
        <a:lstStyle/>
        <a:p>
          <a:endParaRPr lang="ru-RU"/>
        </a:p>
      </dgm:t>
    </dgm:pt>
    <dgm:pt modelId="{49C5F44C-984F-4169-A126-E4299C019346}" type="sibTrans" cxnId="{94B15636-0BAA-46C8-A7C4-168F32F4825C}">
      <dgm:prSet/>
      <dgm:spPr/>
      <dgm:t>
        <a:bodyPr/>
        <a:lstStyle/>
        <a:p>
          <a:endParaRPr lang="ru-RU"/>
        </a:p>
      </dgm:t>
    </dgm:pt>
    <dgm:pt modelId="{5E8023D2-85AB-41AE-B152-38EB82AF073B}">
      <dgm:prSet phldrT="[Текст]"/>
      <dgm:spPr/>
      <dgm:t>
        <a:bodyPr/>
        <a:lstStyle/>
        <a:p>
          <a:r>
            <a:rPr lang="ru-RU" dirty="0"/>
            <a:t>выводы</a:t>
          </a:r>
        </a:p>
      </dgm:t>
    </dgm:pt>
    <dgm:pt modelId="{1A12892B-643C-4AAE-A4DC-E7BCCC40695D}" type="parTrans" cxnId="{9EEDB21E-542D-44A8-986B-80BB4E3DEF7D}">
      <dgm:prSet/>
      <dgm:spPr/>
      <dgm:t>
        <a:bodyPr/>
        <a:lstStyle/>
        <a:p>
          <a:endParaRPr lang="ru-RU"/>
        </a:p>
      </dgm:t>
    </dgm:pt>
    <dgm:pt modelId="{7255A0ED-34F6-41DE-962E-995D66AB646E}" type="sibTrans" cxnId="{9EEDB21E-542D-44A8-986B-80BB4E3DEF7D}">
      <dgm:prSet/>
      <dgm:spPr/>
      <dgm:t>
        <a:bodyPr/>
        <a:lstStyle/>
        <a:p>
          <a:endParaRPr lang="ru-RU"/>
        </a:p>
      </dgm:t>
    </dgm:pt>
    <dgm:pt modelId="{2BC8C34D-BFE9-43AD-813F-DE7253DE529C}" type="pres">
      <dgm:prSet presAssocID="{FEEE32E2-76B2-472A-A00F-0E3037CB4CC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741D92-BB20-470A-8C24-295B4BFBE40F}" type="pres">
      <dgm:prSet presAssocID="{8CD322C3-4671-49B1-B225-933911C1258C}" presName="boxAndChildren" presStyleCnt="0"/>
      <dgm:spPr/>
    </dgm:pt>
    <dgm:pt modelId="{E3D71039-268F-4395-BBC7-EFE3051FDC2F}" type="pres">
      <dgm:prSet presAssocID="{8CD322C3-4671-49B1-B225-933911C1258C}" presName="parentTextBox" presStyleLbl="node1" presStyleIdx="0" presStyleCnt="3"/>
      <dgm:spPr/>
      <dgm:t>
        <a:bodyPr/>
        <a:lstStyle/>
        <a:p>
          <a:endParaRPr lang="ru-RU"/>
        </a:p>
      </dgm:t>
    </dgm:pt>
    <dgm:pt modelId="{B5FD4A40-5827-4665-84FD-2C5E06684794}" type="pres">
      <dgm:prSet presAssocID="{8CD322C3-4671-49B1-B225-933911C1258C}" presName="entireBox" presStyleLbl="node1" presStyleIdx="0" presStyleCnt="3"/>
      <dgm:spPr/>
      <dgm:t>
        <a:bodyPr/>
        <a:lstStyle/>
        <a:p>
          <a:endParaRPr lang="ru-RU"/>
        </a:p>
      </dgm:t>
    </dgm:pt>
    <dgm:pt modelId="{BDB941FC-4309-4A60-8463-65C88C304522}" type="pres">
      <dgm:prSet presAssocID="{8CD322C3-4671-49B1-B225-933911C1258C}" presName="descendantBox" presStyleCnt="0"/>
      <dgm:spPr/>
    </dgm:pt>
    <dgm:pt modelId="{FB788AE9-FDFC-44BD-806B-C5777A222F7F}" type="pres">
      <dgm:prSet presAssocID="{5E8023D2-85AB-41AE-B152-38EB82AF073B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426035-50AD-4E3E-9C10-684D3CBC5F42}" type="pres">
      <dgm:prSet presAssocID="{EEB007A0-CD67-4B9B-AAF0-D9BB74A90294}" presName="sp" presStyleCnt="0"/>
      <dgm:spPr/>
    </dgm:pt>
    <dgm:pt modelId="{C0178BCE-40AF-469D-BE43-774081B7EAC8}" type="pres">
      <dgm:prSet presAssocID="{325E8EF3-587B-4C9B-8549-E6EFFE1B50F9}" presName="arrowAndChildren" presStyleCnt="0"/>
      <dgm:spPr/>
    </dgm:pt>
    <dgm:pt modelId="{1787233C-A740-41DE-8BAE-226937946E30}" type="pres">
      <dgm:prSet presAssocID="{325E8EF3-587B-4C9B-8549-E6EFFE1B50F9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34648B2C-6D81-48EF-AB0D-63B7C00D2CE1}" type="pres">
      <dgm:prSet presAssocID="{325E8EF3-587B-4C9B-8549-E6EFFE1B50F9}" presName="arrow" presStyleLbl="node1" presStyleIdx="1" presStyleCnt="3"/>
      <dgm:spPr/>
      <dgm:t>
        <a:bodyPr/>
        <a:lstStyle/>
        <a:p>
          <a:endParaRPr lang="ru-RU"/>
        </a:p>
      </dgm:t>
    </dgm:pt>
    <dgm:pt modelId="{F8457666-7D94-4A03-877C-9E73898BA0BE}" type="pres">
      <dgm:prSet presAssocID="{325E8EF3-587B-4C9B-8549-E6EFFE1B50F9}" presName="descendantArrow" presStyleCnt="0"/>
      <dgm:spPr/>
    </dgm:pt>
    <dgm:pt modelId="{08EE3AF7-B1D3-4FE3-9374-3DE3262F9CB9}" type="pres">
      <dgm:prSet presAssocID="{FDBECDCE-05E9-4694-B0F0-A4C2C111C96D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8E3F32-D32E-4BE1-B542-B6486431E6B5}" type="pres">
      <dgm:prSet presAssocID="{14DA34A5-8A3B-45BE-84C4-C08EA7251FBC}" presName="sp" presStyleCnt="0"/>
      <dgm:spPr/>
    </dgm:pt>
    <dgm:pt modelId="{AF91F357-AA64-431C-99F2-1CDB5BAC446F}" type="pres">
      <dgm:prSet presAssocID="{DEEB3FAA-CEB3-4A65-A4F1-7564C06DE82E}" presName="arrowAndChildren" presStyleCnt="0"/>
      <dgm:spPr/>
    </dgm:pt>
    <dgm:pt modelId="{01F6BD93-0C48-469F-B9BD-C88026017BEB}" type="pres">
      <dgm:prSet presAssocID="{DEEB3FAA-CEB3-4A65-A4F1-7564C06DE82E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906CB385-8DA9-40E3-A66E-7D2FEB6A3A77}" type="pres">
      <dgm:prSet presAssocID="{DEEB3FAA-CEB3-4A65-A4F1-7564C06DE82E}" presName="arrow" presStyleLbl="node1" presStyleIdx="2" presStyleCnt="3"/>
      <dgm:spPr/>
      <dgm:t>
        <a:bodyPr/>
        <a:lstStyle/>
        <a:p>
          <a:endParaRPr lang="ru-RU"/>
        </a:p>
      </dgm:t>
    </dgm:pt>
    <dgm:pt modelId="{1B217F1D-9E5D-43F0-8EB6-E6986FB53DFB}" type="pres">
      <dgm:prSet presAssocID="{DEEB3FAA-CEB3-4A65-A4F1-7564C06DE82E}" presName="descendantArrow" presStyleCnt="0"/>
      <dgm:spPr/>
    </dgm:pt>
    <dgm:pt modelId="{EFC5AAD4-63F7-4EBE-AC1D-91A321080825}" type="pres">
      <dgm:prSet presAssocID="{F2789BA8-07E0-46DD-8483-31045C80C99F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FA372B-BDB8-4A37-8BDD-7D2944E4B77A}" type="presOf" srcId="{F2789BA8-07E0-46DD-8483-31045C80C99F}" destId="{EFC5AAD4-63F7-4EBE-AC1D-91A321080825}" srcOrd="0" destOrd="0" presId="urn:microsoft.com/office/officeart/2005/8/layout/process4"/>
    <dgm:cxn modelId="{A8C73AEC-0F24-4BF3-89AC-53F43B85CD7E}" srcId="{DEEB3FAA-CEB3-4A65-A4F1-7564C06DE82E}" destId="{F2789BA8-07E0-46DD-8483-31045C80C99F}" srcOrd="0" destOrd="0" parTransId="{8C431C07-EF42-4338-96E3-8FD7D0A0F148}" sibTransId="{868136DB-6D7C-4B9C-A786-7B2BBF36C720}"/>
    <dgm:cxn modelId="{9EEDB21E-542D-44A8-986B-80BB4E3DEF7D}" srcId="{8CD322C3-4671-49B1-B225-933911C1258C}" destId="{5E8023D2-85AB-41AE-B152-38EB82AF073B}" srcOrd="0" destOrd="0" parTransId="{1A12892B-643C-4AAE-A4DC-E7BCCC40695D}" sibTransId="{7255A0ED-34F6-41DE-962E-995D66AB646E}"/>
    <dgm:cxn modelId="{8E8BCB02-48DF-4CEB-A4CC-790065F5D472}" type="presOf" srcId="{5E8023D2-85AB-41AE-B152-38EB82AF073B}" destId="{FB788AE9-FDFC-44BD-806B-C5777A222F7F}" srcOrd="0" destOrd="0" presId="urn:microsoft.com/office/officeart/2005/8/layout/process4"/>
    <dgm:cxn modelId="{EDB751AB-6ADD-4FBD-8826-E4117369152B}" type="presOf" srcId="{325E8EF3-587B-4C9B-8549-E6EFFE1B50F9}" destId="{1787233C-A740-41DE-8BAE-226937946E30}" srcOrd="0" destOrd="0" presId="urn:microsoft.com/office/officeart/2005/8/layout/process4"/>
    <dgm:cxn modelId="{94B15636-0BAA-46C8-A7C4-168F32F4825C}" srcId="{FEEE32E2-76B2-472A-A00F-0E3037CB4CC7}" destId="{8CD322C3-4671-49B1-B225-933911C1258C}" srcOrd="2" destOrd="0" parTransId="{82863E04-1567-4055-AEB4-DDCCD5403E19}" sibTransId="{49C5F44C-984F-4169-A126-E4299C019346}"/>
    <dgm:cxn modelId="{2357C3AA-7B83-4544-AB71-A6E3D65CAB67}" type="presOf" srcId="{FEEE32E2-76B2-472A-A00F-0E3037CB4CC7}" destId="{2BC8C34D-BFE9-43AD-813F-DE7253DE529C}" srcOrd="0" destOrd="0" presId="urn:microsoft.com/office/officeart/2005/8/layout/process4"/>
    <dgm:cxn modelId="{D4EF8F65-DA9B-47CC-B315-D39A3EAB44B8}" type="presOf" srcId="{8CD322C3-4671-49B1-B225-933911C1258C}" destId="{E3D71039-268F-4395-BBC7-EFE3051FDC2F}" srcOrd="0" destOrd="0" presId="urn:microsoft.com/office/officeart/2005/8/layout/process4"/>
    <dgm:cxn modelId="{1A55A152-2255-4D9D-A4C3-7BDBA7EC1765}" srcId="{FEEE32E2-76B2-472A-A00F-0E3037CB4CC7}" destId="{325E8EF3-587B-4C9B-8549-E6EFFE1B50F9}" srcOrd="1" destOrd="0" parTransId="{AE2A8871-6133-488E-93A4-6386384A0397}" sibTransId="{EEB007A0-CD67-4B9B-AAF0-D9BB74A90294}"/>
    <dgm:cxn modelId="{9DB0C9F9-FD2E-44B9-B1AB-9341D5BBCD25}" type="presOf" srcId="{8CD322C3-4671-49B1-B225-933911C1258C}" destId="{B5FD4A40-5827-4665-84FD-2C5E06684794}" srcOrd="1" destOrd="0" presId="urn:microsoft.com/office/officeart/2005/8/layout/process4"/>
    <dgm:cxn modelId="{E57DC954-98EE-4A82-A30C-3AAF4A201333}" type="presOf" srcId="{FDBECDCE-05E9-4694-B0F0-A4C2C111C96D}" destId="{08EE3AF7-B1D3-4FE3-9374-3DE3262F9CB9}" srcOrd="0" destOrd="0" presId="urn:microsoft.com/office/officeart/2005/8/layout/process4"/>
    <dgm:cxn modelId="{B8F4D6E2-1D81-4D6A-A901-CF1A791927B8}" type="presOf" srcId="{DEEB3FAA-CEB3-4A65-A4F1-7564C06DE82E}" destId="{906CB385-8DA9-40E3-A66E-7D2FEB6A3A77}" srcOrd="1" destOrd="0" presId="urn:microsoft.com/office/officeart/2005/8/layout/process4"/>
    <dgm:cxn modelId="{64D3B8B9-451B-4E38-92CC-8E1EA94884A4}" srcId="{FEEE32E2-76B2-472A-A00F-0E3037CB4CC7}" destId="{DEEB3FAA-CEB3-4A65-A4F1-7564C06DE82E}" srcOrd="0" destOrd="0" parTransId="{CAD08D8F-79C1-4392-90D5-EA2B436F2686}" sibTransId="{14DA34A5-8A3B-45BE-84C4-C08EA7251FBC}"/>
    <dgm:cxn modelId="{0A1FECF7-DE89-4B51-9824-490842669274}" type="presOf" srcId="{DEEB3FAA-CEB3-4A65-A4F1-7564C06DE82E}" destId="{01F6BD93-0C48-469F-B9BD-C88026017BEB}" srcOrd="0" destOrd="0" presId="urn:microsoft.com/office/officeart/2005/8/layout/process4"/>
    <dgm:cxn modelId="{5F8478D1-F10B-468D-A2D5-EFD2EA035A45}" srcId="{325E8EF3-587B-4C9B-8549-E6EFFE1B50F9}" destId="{FDBECDCE-05E9-4694-B0F0-A4C2C111C96D}" srcOrd="0" destOrd="0" parTransId="{A6B350FE-0D89-4C99-9344-4B57B8067C47}" sibTransId="{F733ED7F-CBD2-46D2-852D-DB2FD4DD4516}"/>
    <dgm:cxn modelId="{38BA448C-C4E8-487B-A41E-202C08E59D2A}" type="presOf" srcId="{325E8EF3-587B-4C9B-8549-E6EFFE1B50F9}" destId="{34648B2C-6D81-48EF-AB0D-63B7C00D2CE1}" srcOrd="1" destOrd="0" presId="urn:microsoft.com/office/officeart/2005/8/layout/process4"/>
    <dgm:cxn modelId="{BC15B575-6443-4958-845B-5C62C07BED52}" type="presParOf" srcId="{2BC8C34D-BFE9-43AD-813F-DE7253DE529C}" destId="{13741D92-BB20-470A-8C24-295B4BFBE40F}" srcOrd="0" destOrd="0" presId="urn:microsoft.com/office/officeart/2005/8/layout/process4"/>
    <dgm:cxn modelId="{63002AD7-7877-440E-8206-6075B57ED701}" type="presParOf" srcId="{13741D92-BB20-470A-8C24-295B4BFBE40F}" destId="{E3D71039-268F-4395-BBC7-EFE3051FDC2F}" srcOrd="0" destOrd="0" presId="urn:microsoft.com/office/officeart/2005/8/layout/process4"/>
    <dgm:cxn modelId="{BF6F5388-AD36-4B74-960F-A3CEB48F28D4}" type="presParOf" srcId="{13741D92-BB20-470A-8C24-295B4BFBE40F}" destId="{B5FD4A40-5827-4665-84FD-2C5E06684794}" srcOrd="1" destOrd="0" presId="urn:microsoft.com/office/officeart/2005/8/layout/process4"/>
    <dgm:cxn modelId="{E001DA30-4530-446A-BE3C-55E536AE7D0E}" type="presParOf" srcId="{13741D92-BB20-470A-8C24-295B4BFBE40F}" destId="{BDB941FC-4309-4A60-8463-65C88C304522}" srcOrd="2" destOrd="0" presId="urn:microsoft.com/office/officeart/2005/8/layout/process4"/>
    <dgm:cxn modelId="{D8AD7B0E-AF73-43FC-9F3C-C8F69D96DC73}" type="presParOf" srcId="{BDB941FC-4309-4A60-8463-65C88C304522}" destId="{FB788AE9-FDFC-44BD-806B-C5777A222F7F}" srcOrd="0" destOrd="0" presId="urn:microsoft.com/office/officeart/2005/8/layout/process4"/>
    <dgm:cxn modelId="{F7F432DD-A7E7-453A-81C0-33431E0BED29}" type="presParOf" srcId="{2BC8C34D-BFE9-43AD-813F-DE7253DE529C}" destId="{4B426035-50AD-4E3E-9C10-684D3CBC5F42}" srcOrd="1" destOrd="0" presId="urn:microsoft.com/office/officeart/2005/8/layout/process4"/>
    <dgm:cxn modelId="{63031B9F-33C4-49F9-9CAB-EED16DB722E6}" type="presParOf" srcId="{2BC8C34D-BFE9-43AD-813F-DE7253DE529C}" destId="{C0178BCE-40AF-469D-BE43-774081B7EAC8}" srcOrd="2" destOrd="0" presId="urn:microsoft.com/office/officeart/2005/8/layout/process4"/>
    <dgm:cxn modelId="{BE577F72-B565-46DE-84AD-9102DB5B0D81}" type="presParOf" srcId="{C0178BCE-40AF-469D-BE43-774081B7EAC8}" destId="{1787233C-A740-41DE-8BAE-226937946E30}" srcOrd="0" destOrd="0" presId="urn:microsoft.com/office/officeart/2005/8/layout/process4"/>
    <dgm:cxn modelId="{34E34985-059D-4790-B259-B99016D63814}" type="presParOf" srcId="{C0178BCE-40AF-469D-BE43-774081B7EAC8}" destId="{34648B2C-6D81-48EF-AB0D-63B7C00D2CE1}" srcOrd="1" destOrd="0" presId="urn:microsoft.com/office/officeart/2005/8/layout/process4"/>
    <dgm:cxn modelId="{5CB0CB9A-F178-4FC4-8F6B-F83D57BA6A55}" type="presParOf" srcId="{C0178BCE-40AF-469D-BE43-774081B7EAC8}" destId="{F8457666-7D94-4A03-877C-9E73898BA0BE}" srcOrd="2" destOrd="0" presId="urn:microsoft.com/office/officeart/2005/8/layout/process4"/>
    <dgm:cxn modelId="{70AF6927-56CB-40B8-B789-AFA5632304C3}" type="presParOf" srcId="{F8457666-7D94-4A03-877C-9E73898BA0BE}" destId="{08EE3AF7-B1D3-4FE3-9374-3DE3262F9CB9}" srcOrd="0" destOrd="0" presId="urn:microsoft.com/office/officeart/2005/8/layout/process4"/>
    <dgm:cxn modelId="{A25AB5F4-4407-4BF9-82E8-78567962FB23}" type="presParOf" srcId="{2BC8C34D-BFE9-43AD-813F-DE7253DE529C}" destId="{178E3F32-D32E-4BE1-B542-B6486431E6B5}" srcOrd="3" destOrd="0" presId="urn:microsoft.com/office/officeart/2005/8/layout/process4"/>
    <dgm:cxn modelId="{31F8BAE6-3412-4CD7-AB3F-C6DB951EFAD4}" type="presParOf" srcId="{2BC8C34D-BFE9-43AD-813F-DE7253DE529C}" destId="{AF91F357-AA64-431C-99F2-1CDB5BAC446F}" srcOrd="4" destOrd="0" presId="urn:microsoft.com/office/officeart/2005/8/layout/process4"/>
    <dgm:cxn modelId="{7B40CF3E-D6BD-4319-A904-380250CF686A}" type="presParOf" srcId="{AF91F357-AA64-431C-99F2-1CDB5BAC446F}" destId="{01F6BD93-0C48-469F-B9BD-C88026017BEB}" srcOrd="0" destOrd="0" presId="urn:microsoft.com/office/officeart/2005/8/layout/process4"/>
    <dgm:cxn modelId="{453AA223-E6DE-4DBD-A106-AE68B2B29742}" type="presParOf" srcId="{AF91F357-AA64-431C-99F2-1CDB5BAC446F}" destId="{906CB385-8DA9-40E3-A66E-7D2FEB6A3A77}" srcOrd="1" destOrd="0" presId="urn:microsoft.com/office/officeart/2005/8/layout/process4"/>
    <dgm:cxn modelId="{64227D75-92CF-4379-A0A5-4ABADAAE7A43}" type="presParOf" srcId="{AF91F357-AA64-431C-99F2-1CDB5BAC446F}" destId="{1B217F1D-9E5D-43F0-8EB6-E6986FB53DFB}" srcOrd="2" destOrd="0" presId="urn:microsoft.com/office/officeart/2005/8/layout/process4"/>
    <dgm:cxn modelId="{B698CAB8-0D2B-4344-928B-937741DE3C86}" type="presParOf" srcId="{1B217F1D-9E5D-43F0-8EB6-E6986FB53DFB}" destId="{EFC5AAD4-63F7-4EBE-AC1D-91A32108082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AE5805B0-8042-4243-84E9-DC07E95CB0CB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4E15DA9-0221-4C30-B8F6-945F7477090C}">
      <dgm:prSet phldrT="[Текст]"/>
      <dgm:spPr/>
      <dgm:t>
        <a:bodyPr/>
        <a:lstStyle/>
        <a:p>
          <a:r>
            <a:rPr lang="ru-RU" dirty="0"/>
            <a:t>субъективность</a:t>
          </a:r>
        </a:p>
      </dgm:t>
    </dgm:pt>
    <dgm:pt modelId="{1B0A64E8-D9C1-4596-A9BB-75ADA9986387}" type="parTrans" cxnId="{65CF2329-0FFB-48D7-9AFB-14E82FD2FDDD}">
      <dgm:prSet/>
      <dgm:spPr/>
      <dgm:t>
        <a:bodyPr/>
        <a:lstStyle/>
        <a:p>
          <a:endParaRPr lang="ru-RU"/>
        </a:p>
      </dgm:t>
    </dgm:pt>
    <dgm:pt modelId="{E1FA7BF3-5FB4-470E-AE10-45EC85906A68}" type="sibTrans" cxnId="{65CF2329-0FFB-48D7-9AFB-14E82FD2FDDD}">
      <dgm:prSet/>
      <dgm:spPr/>
      <dgm:t>
        <a:bodyPr/>
        <a:lstStyle/>
        <a:p>
          <a:endParaRPr lang="ru-RU"/>
        </a:p>
      </dgm:t>
    </dgm:pt>
    <dgm:pt modelId="{995411DA-7374-476F-8D6B-B1BE2362F6D1}">
      <dgm:prSet phldrT="[Текст]"/>
      <dgm:spPr/>
      <dgm:t>
        <a:bodyPr/>
        <a:lstStyle/>
        <a:p>
          <a:r>
            <a:rPr lang="ru-RU" dirty="0" err="1"/>
            <a:t>репортажность</a:t>
          </a:r>
          <a:endParaRPr lang="ru-RU" dirty="0"/>
        </a:p>
      </dgm:t>
    </dgm:pt>
    <dgm:pt modelId="{3564242B-31AA-4980-8F0D-8084C0280FC1}" type="parTrans" cxnId="{6C25AC9C-34CE-42FB-8D13-A70FA57B080D}">
      <dgm:prSet/>
      <dgm:spPr/>
      <dgm:t>
        <a:bodyPr/>
        <a:lstStyle/>
        <a:p>
          <a:endParaRPr lang="ru-RU"/>
        </a:p>
      </dgm:t>
    </dgm:pt>
    <dgm:pt modelId="{A5F1798E-847C-48DA-B686-C23BA8BCA0AF}" type="sibTrans" cxnId="{6C25AC9C-34CE-42FB-8D13-A70FA57B080D}">
      <dgm:prSet/>
      <dgm:spPr/>
      <dgm:t>
        <a:bodyPr/>
        <a:lstStyle/>
        <a:p>
          <a:endParaRPr lang="ru-RU"/>
        </a:p>
      </dgm:t>
    </dgm:pt>
    <dgm:pt modelId="{83D2661D-8012-42D4-890F-EEEA4E0FAA7D}">
      <dgm:prSet phldrT="[Текст]"/>
      <dgm:spPr/>
      <dgm:t>
        <a:bodyPr/>
        <a:lstStyle/>
        <a:p>
          <a:r>
            <a:rPr lang="ru-RU" dirty="0"/>
            <a:t>исследовательское начало </a:t>
          </a:r>
        </a:p>
      </dgm:t>
    </dgm:pt>
    <dgm:pt modelId="{A3F61900-853F-4A84-9CDC-1E43AAF3CE02}" type="parTrans" cxnId="{26ABA58C-8E65-4A74-B8FC-DC94B4E650DF}">
      <dgm:prSet/>
      <dgm:spPr/>
      <dgm:t>
        <a:bodyPr/>
        <a:lstStyle/>
        <a:p>
          <a:endParaRPr lang="ru-RU"/>
        </a:p>
      </dgm:t>
    </dgm:pt>
    <dgm:pt modelId="{D69B66D6-DF41-4177-813C-5E27C38D6430}" type="sibTrans" cxnId="{26ABA58C-8E65-4A74-B8FC-DC94B4E650DF}">
      <dgm:prSet/>
      <dgm:spPr/>
      <dgm:t>
        <a:bodyPr/>
        <a:lstStyle/>
        <a:p>
          <a:endParaRPr lang="ru-RU"/>
        </a:p>
      </dgm:t>
    </dgm:pt>
    <dgm:pt modelId="{E7B4FDBA-ED2C-420F-B513-36801CF57E03}">
      <dgm:prSet phldrT="[Текст]"/>
      <dgm:spPr/>
      <dgm:t>
        <a:bodyPr/>
        <a:lstStyle/>
        <a:p>
          <a:r>
            <a:rPr lang="ru-RU" dirty="0"/>
            <a:t>экспрессивность</a:t>
          </a:r>
        </a:p>
      </dgm:t>
    </dgm:pt>
    <dgm:pt modelId="{67F3A48C-E14B-415D-91B6-531D1FC4592B}" type="parTrans" cxnId="{FF07B469-6E67-45C6-A534-115E3EB5642E}">
      <dgm:prSet/>
      <dgm:spPr/>
      <dgm:t>
        <a:bodyPr/>
        <a:lstStyle/>
        <a:p>
          <a:endParaRPr lang="ru-RU"/>
        </a:p>
      </dgm:t>
    </dgm:pt>
    <dgm:pt modelId="{90535BD5-689C-4942-A296-48FA6B489290}" type="sibTrans" cxnId="{FF07B469-6E67-45C6-A534-115E3EB5642E}">
      <dgm:prSet/>
      <dgm:spPr/>
      <dgm:t>
        <a:bodyPr/>
        <a:lstStyle/>
        <a:p>
          <a:endParaRPr lang="ru-RU"/>
        </a:p>
      </dgm:t>
    </dgm:pt>
    <dgm:pt modelId="{8D76D00A-3C14-409A-9C60-9A3614B46F34}">
      <dgm:prSet phldrT="[Текст]"/>
      <dgm:spPr/>
      <dgm:t>
        <a:bodyPr/>
        <a:lstStyle/>
        <a:p>
          <a:r>
            <a:rPr lang="ru-RU" dirty="0"/>
            <a:t>чередование фрагментов путешествия и рассуждений автора</a:t>
          </a:r>
        </a:p>
      </dgm:t>
    </dgm:pt>
    <dgm:pt modelId="{2FB1CD59-35E2-4756-9CFD-844B7EFDC425}" type="parTrans" cxnId="{D810F341-FAFC-43BB-B3DE-89E7A5A36BFC}">
      <dgm:prSet/>
      <dgm:spPr/>
      <dgm:t>
        <a:bodyPr/>
        <a:lstStyle/>
        <a:p>
          <a:endParaRPr lang="ru-RU"/>
        </a:p>
      </dgm:t>
    </dgm:pt>
    <dgm:pt modelId="{435C1C64-BF47-4A7B-AA6A-BAF92FD0EB4E}" type="sibTrans" cxnId="{D810F341-FAFC-43BB-B3DE-89E7A5A36BFC}">
      <dgm:prSet/>
      <dgm:spPr/>
      <dgm:t>
        <a:bodyPr/>
        <a:lstStyle/>
        <a:p>
          <a:endParaRPr lang="ru-RU"/>
        </a:p>
      </dgm:t>
    </dgm:pt>
    <dgm:pt modelId="{27253A61-4E0B-4B5E-A512-42B24B8E3389}" type="pres">
      <dgm:prSet presAssocID="{AE5805B0-8042-4243-84E9-DC07E95CB0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46CD9A8-69F5-4486-9691-4DCA7FDCDAE9}" type="pres">
      <dgm:prSet presAssocID="{AE5805B0-8042-4243-84E9-DC07E95CB0CB}" presName="Name1" presStyleCnt="0"/>
      <dgm:spPr/>
    </dgm:pt>
    <dgm:pt modelId="{702F07F6-6F21-466C-81E1-6D5113E3C9B9}" type="pres">
      <dgm:prSet presAssocID="{AE5805B0-8042-4243-84E9-DC07E95CB0CB}" presName="cycle" presStyleCnt="0"/>
      <dgm:spPr/>
    </dgm:pt>
    <dgm:pt modelId="{8297BEE1-DA91-45C6-8700-FA4F295EA6B9}" type="pres">
      <dgm:prSet presAssocID="{AE5805B0-8042-4243-84E9-DC07E95CB0CB}" presName="srcNode" presStyleLbl="node1" presStyleIdx="0" presStyleCnt="5"/>
      <dgm:spPr/>
    </dgm:pt>
    <dgm:pt modelId="{62D83EF9-670C-4CFA-9726-36C48B6F50CD}" type="pres">
      <dgm:prSet presAssocID="{AE5805B0-8042-4243-84E9-DC07E95CB0CB}" presName="conn" presStyleLbl="parChTrans1D2" presStyleIdx="0" presStyleCnt="1"/>
      <dgm:spPr/>
      <dgm:t>
        <a:bodyPr/>
        <a:lstStyle/>
        <a:p>
          <a:endParaRPr lang="ru-RU"/>
        </a:p>
      </dgm:t>
    </dgm:pt>
    <dgm:pt modelId="{11A48375-1F3C-4C92-9040-82A310C94019}" type="pres">
      <dgm:prSet presAssocID="{AE5805B0-8042-4243-84E9-DC07E95CB0CB}" presName="extraNode" presStyleLbl="node1" presStyleIdx="0" presStyleCnt="5"/>
      <dgm:spPr/>
    </dgm:pt>
    <dgm:pt modelId="{E51B6502-C9BF-4D7B-ADD2-5BAEAC314913}" type="pres">
      <dgm:prSet presAssocID="{AE5805B0-8042-4243-84E9-DC07E95CB0CB}" presName="dstNode" presStyleLbl="node1" presStyleIdx="0" presStyleCnt="5"/>
      <dgm:spPr/>
    </dgm:pt>
    <dgm:pt modelId="{EC092867-F6F3-47AF-A4C3-5CD71C422859}" type="pres">
      <dgm:prSet presAssocID="{F4E15DA9-0221-4C30-B8F6-945F7477090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6E94A-9DAC-4D1F-B3F5-7D41B7E0300E}" type="pres">
      <dgm:prSet presAssocID="{F4E15DA9-0221-4C30-B8F6-945F7477090C}" presName="accent_1" presStyleCnt="0"/>
      <dgm:spPr/>
    </dgm:pt>
    <dgm:pt modelId="{3B95D635-DE10-449A-A3A3-68E505BEB809}" type="pres">
      <dgm:prSet presAssocID="{F4E15DA9-0221-4C30-B8F6-945F7477090C}" presName="accentRepeatNode" presStyleLbl="solidFgAcc1" presStyleIdx="0" presStyleCnt="5"/>
      <dgm:spPr/>
    </dgm:pt>
    <dgm:pt modelId="{EB3FB975-6794-4F79-A4E4-B30554D58DF5}" type="pres">
      <dgm:prSet presAssocID="{995411DA-7374-476F-8D6B-B1BE2362F6D1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89A2D-A19B-4351-9CD3-398DA5566965}" type="pres">
      <dgm:prSet presAssocID="{995411DA-7374-476F-8D6B-B1BE2362F6D1}" presName="accent_2" presStyleCnt="0"/>
      <dgm:spPr/>
    </dgm:pt>
    <dgm:pt modelId="{7E2A32C5-8ABB-428F-BD61-3BBFE00B1D96}" type="pres">
      <dgm:prSet presAssocID="{995411DA-7374-476F-8D6B-B1BE2362F6D1}" presName="accentRepeatNode" presStyleLbl="solidFgAcc1" presStyleIdx="1" presStyleCnt="5"/>
      <dgm:spPr/>
    </dgm:pt>
    <dgm:pt modelId="{CC260A70-D8A5-432A-8179-27483BB2ED5C}" type="pres">
      <dgm:prSet presAssocID="{83D2661D-8012-42D4-890F-EEEA4E0FAA7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2AC8D-73D1-43F4-8FFB-94555CAF84ED}" type="pres">
      <dgm:prSet presAssocID="{83D2661D-8012-42D4-890F-EEEA4E0FAA7D}" presName="accent_3" presStyleCnt="0"/>
      <dgm:spPr/>
    </dgm:pt>
    <dgm:pt modelId="{B857AB75-14C7-4E09-B34D-8C664C82DF09}" type="pres">
      <dgm:prSet presAssocID="{83D2661D-8012-42D4-890F-EEEA4E0FAA7D}" presName="accentRepeatNode" presStyleLbl="solidFgAcc1" presStyleIdx="2" presStyleCnt="5"/>
      <dgm:spPr/>
    </dgm:pt>
    <dgm:pt modelId="{E6F6DB62-2490-4322-8DB0-77CAB5BE68C3}" type="pres">
      <dgm:prSet presAssocID="{E7B4FDBA-ED2C-420F-B513-36801CF57E03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3F38C-8B42-4EDA-A660-51F66F2A7F72}" type="pres">
      <dgm:prSet presAssocID="{E7B4FDBA-ED2C-420F-B513-36801CF57E03}" presName="accent_4" presStyleCnt="0"/>
      <dgm:spPr/>
    </dgm:pt>
    <dgm:pt modelId="{F3DC3245-C3EC-479C-BEF0-8B8F17E385A9}" type="pres">
      <dgm:prSet presAssocID="{E7B4FDBA-ED2C-420F-B513-36801CF57E03}" presName="accentRepeatNode" presStyleLbl="solidFgAcc1" presStyleIdx="3" presStyleCnt="5"/>
      <dgm:spPr/>
    </dgm:pt>
    <dgm:pt modelId="{7BED885F-E710-4AAE-85AC-B1D15AF01C7E}" type="pres">
      <dgm:prSet presAssocID="{8D76D00A-3C14-409A-9C60-9A3614B46F3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4DE7A-E5B6-4270-BBA8-C7C59C562019}" type="pres">
      <dgm:prSet presAssocID="{8D76D00A-3C14-409A-9C60-9A3614B46F34}" presName="accent_5" presStyleCnt="0"/>
      <dgm:spPr/>
    </dgm:pt>
    <dgm:pt modelId="{CF92D575-B1ED-483B-974A-2304D2E2DD91}" type="pres">
      <dgm:prSet presAssocID="{8D76D00A-3C14-409A-9C60-9A3614B46F34}" presName="accentRepeatNode" presStyleLbl="solidFgAcc1" presStyleIdx="4" presStyleCnt="5"/>
      <dgm:spPr/>
    </dgm:pt>
  </dgm:ptLst>
  <dgm:cxnLst>
    <dgm:cxn modelId="{DEA516DB-484F-4BFE-A95C-AD30873AAAB0}" type="presOf" srcId="{83D2661D-8012-42D4-890F-EEEA4E0FAA7D}" destId="{CC260A70-D8A5-432A-8179-27483BB2ED5C}" srcOrd="0" destOrd="0" presId="urn:microsoft.com/office/officeart/2008/layout/VerticalCurvedList"/>
    <dgm:cxn modelId="{FE36343A-D7F1-47BA-B4EA-6DEF7779D07A}" type="presOf" srcId="{F4E15DA9-0221-4C30-B8F6-945F7477090C}" destId="{EC092867-F6F3-47AF-A4C3-5CD71C422859}" srcOrd="0" destOrd="0" presId="urn:microsoft.com/office/officeart/2008/layout/VerticalCurvedList"/>
    <dgm:cxn modelId="{573D3204-BADE-4D1D-99AA-4CCC4FA1D5AD}" type="presOf" srcId="{995411DA-7374-476F-8D6B-B1BE2362F6D1}" destId="{EB3FB975-6794-4F79-A4E4-B30554D58DF5}" srcOrd="0" destOrd="0" presId="urn:microsoft.com/office/officeart/2008/layout/VerticalCurvedList"/>
    <dgm:cxn modelId="{26ABA58C-8E65-4A74-B8FC-DC94B4E650DF}" srcId="{AE5805B0-8042-4243-84E9-DC07E95CB0CB}" destId="{83D2661D-8012-42D4-890F-EEEA4E0FAA7D}" srcOrd="2" destOrd="0" parTransId="{A3F61900-853F-4A84-9CDC-1E43AAF3CE02}" sibTransId="{D69B66D6-DF41-4177-813C-5E27C38D6430}"/>
    <dgm:cxn modelId="{D810F341-FAFC-43BB-B3DE-89E7A5A36BFC}" srcId="{AE5805B0-8042-4243-84E9-DC07E95CB0CB}" destId="{8D76D00A-3C14-409A-9C60-9A3614B46F34}" srcOrd="4" destOrd="0" parTransId="{2FB1CD59-35E2-4756-9CFD-844B7EFDC425}" sibTransId="{435C1C64-BF47-4A7B-AA6A-BAF92FD0EB4E}"/>
    <dgm:cxn modelId="{12A6B009-D6C8-4126-91D3-9CF18A97BBA8}" type="presOf" srcId="{E7B4FDBA-ED2C-420F-B513-36801CF57E03}" destId="{E6F6DB62-2490-4322-8DB0-77CAB5BE68C3}" srcOrd="0" destOrd="0" presId="urn:microsoft.com/office/officeart/2008/layout/VerticalCurvedList"/>
    <dgm:cxn modelId="{B88B129C-85EC-48CF-BFA5-CC350ABDF213}" type="presOf" srcId="{8D76D00A-3C14-409A-9C60-9A3614B46F34}" destId="{7BED885F-E710-4AAE-85AC-B1D15AF01C7E}" srcOrd="0" destOrd="0" presId="urn:microsoft.com/office/officeart/2008/layout/VerticalCurvedList"/>
    <dgm:cxn modelId="{65CEA66F-D501-4304-9E20-C4123E02AF8E}" type="presOf" srcId="{AE5805B0-8042-4243-84E9-DC07E95CB0CB}" destId="{27253A61-4E0B-4B5E-A512-42B24B8E3389}" srcOrd="0" destOrd="0" presId="urn:microsoft.com/office/officeart/2008/layout/VerticalCurvedList"/>
    <dgm:cxn modelId="{FF07B469-6E67-45C6-A534-115E3EB5642E}" srcId="{AE5805B0-8042-4243-84E9-DC07E95CB0CB}" destId="{E7B4FDBA-ED2C-420F-B513-36801CF57E03}" srcOrd="3" destOrd="0" parTransId="{67F3A48C-E14B-415D-91B6-531D1FC4592B}" sibTransId="{90535BD5-689C-4942-A296-48FA6B489290}"/>
    <dgm:cxn modelId="{6C25AC9C-34CE-42FB-8D13-A70FA57B080D}" srcId="{AE5805B0-8042-4243-84E9-DC07E95CB0CB}" destId="{995411DA-7374-476F-8D6B-B1BE2362F6D1}" srcOrd="1" destOrd="0" parTransId="{3564242B-31AA-4980-8F0D-8084C0280FC1}" sibTransId="{A5F1798E-847C-48DA-B686-C23BA8BCA0AF}"/>
    <dgm:cxn modelId="{A6960346-AA83-4020-8E10-A08C3792F333}" type="presOf" srcId="{E1FA7BF3-5FB4-470E-AE10-45EC85906A68}" destId="{62D83EF9-670C-4CFA-9726-36C48B6F50CD}" srcOrd="0" destOrd="0" presId="urn:microsoft.com/office/officeart/2008/layout/VerticalCurvedList"/>
    <dgm:cxn modelId="{65CF2329-0FFB-48D7-9AFB-14E82FD2FDDD}" srcId="{AE5805B0-8042-4243-84E9-DC07E95CB0CB}" destId="{F4E15DA9-0221-4C30-B8F6-945F7477090C}" srcOrd="0" destOrd="0" parTransId="{1B0A64E8-D9C1-4596-A9BB-75ADA9986387}" sibTransId="{E1FA7BF3-5FB4-470E-AE10-45EC85906A68}"/>
    <dgm:cxn modelId="{ED61B234-732A-4308-A917-6F96D5375606}" type="presParOf" srcId="{27253A61-4E0B-4B5E-A512-42B24B8E3389}" destId="{746CD9A8-69F5-4486-9691-4DCA7FDCDAE9}" srcOrd="0" destOrd="0" presId="urn:microsoft.com/office/officeart/2008/layout/VerticalCurvedList"/>
    <dgm:cxn modelId="{4C084281-BDBF-471A-9806-130A65C98327}" type="presParOf" srcId="{746CD9A8-69F5-4486-9691-4DCA7FDCDAE9}" destId="{702F07F6-6F21-466C-81E1-6D5113E3C9B9}" srcOrd="0" destOrd="0" presId="urn:microsoft.com/office/officeart/2008/layout/VerticalCurvedList"/>
    <dgm:cxn modelId="{520967CE-1A87-4465-BB2B-1D2A613167E1}" type="presParOf" srcId="{702F07F6-6F21-466C-81E1-6D5113E3C9B9}" destId="{8297BEE1-DA91-45C6-8700-FA4F295EA6B9}" srcOrd="0" destOrd="0" presId="urn:microsoft.com/office/officeart/2008/layout/VerticalCurvedList"/>
    <dgm:cxn modelId="{5992E0C3-213D-471B-91BB-4B005AAD8CD5}" type="presParOf" srcId="{702F07F6-6F21-466C-81E1-6D5113E3C9B9}" destId="{62D83EF9-670C-4CFA-9726-36C48B6F50CD}" srcOrd="1" destOrd="0" presId="urn:microsoft.com/office/officeart/2008/layout/VerticalCurvedList"/>
    <dgm:cxn modelId="{E7BDC8EA-FD4B-4AA6-B43A-F8974E71E33B}" type="presParOf" srcId="{702F07F6-6F21-466C-81E1-6D5113E3C9B9}" destId="{11A48375-1F3C-4C92-9040-82A310C94019}" srcOrd="2" destOrd="0" presId="urn:microsoft.com/office/officeart/2008/layout/VerticalCurvedList"/>
    <dgm:cxn modelId="{8C3D5DC8-7C91-4C4A-93DA-C4623DCBE7F0}" type="presParOf" srcId="{702F07F6-6F21-466C-81E1-6D5113E3C9B9}" destId="{E51B6502-C9BF-4D7B-ADD2-5BAEAC314913}" srcOrd="3" destOrd="0" presId="urn:microsoft.com/office/officeart/2008/layout/VerticalCurvedList"/>
    <dgm:cxn modelId="{E9C9C324-1C6A-4200-A118-8DAEDFEDEDF4}" type="presParOf" srcId="{746CD9A8-69F5-4486-9691-4DCA7FDCDAE9}" destId="{EC092867-F6F3-47AF-A4C3-5CD71C422859}" srcOrd="1" destOrd="0" presId="urn:microsoft.com/office/officeart/2008/layout/VerticalCurvedList"/>
    <dgm:cxn modelId="{87992727-B832-4739-8A50-8ECD02FA5A2D}" type="presParOf" srcId="{746CD9A8-69F5-4486-9691-4DCA7FDCDAE9}" destId="{CDF6E94A-9DAC-4D1F-B3F5-7D41B7E0300E}" srcOrd="2" destOrd="0" presId="urn:microsoft.com/office/officeart/2008/layout/VerticalCurvedList"/>
    <dgm:cxn modelId="{DA902E5F-53B6-427F-B707-954388E70EDB}" type="presParOf" srcId="{CDF6E94A-9DAC-4D1F-B3F5-7D41B7E0300E}" destId="{3B95D635-DE10-449A-A3A3-68E505BEB809}" srcOrd="0" destOrd="0" presId="urn:microsoft.com/office/officeart/2008/layout/VerticalCurvedList"/>
    <dgm:cxn modelId="{3FBC398A-2303-4FE0-B959-0864E530785F}" type="presParOf" srcId="{746CD9A8-69F5-4486-9691-4DCA7FDCDAE9}" destId="{EB3FB975-6794-4F79-A4E4-B30554D58DF5}" srcOrd="3" destOrd="0" presId="urn:microsoft.com/office/officeart/2008/layout/VerticalCurvedList"/>
    <dgm:cxn modelId="{C5239D7D-9B5D-4FEF-91B7-3902FEF8F796}" type="presParOf" srcId="{746CD9A8-69F5-4486-9691-4DCA7FDCDAE9}" destId="{2EB89A2D-A19B-4351-9CD3-398DA5566965}" srcOrd="4" destOrd="0" presId="urn:microsoft.com/office/officeart/2008/layout/VerticalCurvedList"/>
    <dgm:cxn modelId="{CBCD2A52-3F32-4E3B-A11E-4E27BB90D7FC}" type="presParOf" srcId="{2EB89A2D-A19B-4351-9CD3-398DA5566965}" destId="{7E2A32C5-8ABB-428F-BD61-3BBFE00B1D96}" srcOrd="0" destOrd="0" presId="urn:microsoft.com/office/officeart/2008/layout/VerticalCurvedList"/>
    <dgm:cxn modelId="{C3079A80-A26E-4AE0-AB75-46963EDDB68D}" type="presParOf" srcId="{746CD9A8-69F5-4486-9691-4DCA7FDCDAE9}" destId="{CC260A70-D8A5-432A-8179-27483BB2ED5C}" srcOrd="5" destOrd="0" presId="urn:microsoft.com/office/officeart/2008/layout/VerticalCurvedList"/>
    <dgm:cxn modelId="{70B83EC0-99F0-485D-927D-E64793BC8805}" type="presParOf" srcId="{746CD9A8-69F5-4486-9691-4DCA7FDCDAE9}" destId="{49F2AC8D-73D1-43F4-8FFB-94555CAF84ED}" srcOrd="6" destOrd="0" presId="urn:microsoft.com/office/officeart/2008/layout/VerticalCurvedList"/>
    <dgm:cxn modelId="{4C7748F3-1E3A-4149-B6A6-C3DC815408F6}" type="presParOf" srcId="{49F2AC8D-73D1-43F4-8FFB-94555CAF84ED}" destId="{B857AB75-14C7-4E09-B34D-8C664C82DF09}" srcOrd="0" destOrd="0" presId="urn:microsoft.com/office/officeart/2008/layout/VerticalCurvedList"/>
    <dgm:cxn modelId="{3B41C4CB-2E0D-4EC6-94B1-45210A16C32E}" type="presParOf" srcId="{746CD9A8-69F5-4486-9691-4DCA7FDCDAE9}" destId="{E6F6DB62-2490-4322-8DB0-77CAB5BE68C3}" srcOrd="7" destOrd="0" presId="urn:microsoft.com/office/officeart/2008/layout/VerticalCurvedList"/>
    <dgm:cxn modelId="{E1BAA04F-F43E-4FEA-B559-2F0C3606C7FC}" type="presParOf" srcId="{746CD9A8-69F5-4486-9691-4DCA7FDCDAE9}" destId="{35A3F38C-8B42-4EDA-A660-51F66F2A7F72}" srcOrd="8" destOrd="0" presId="urn:microsoft.com/office/officeart/2008/layout/VerticalCurvedList"/>
    <dgm:cxn modelId="{70CB3EC4-F527-4D11-81B8-80C0EB79D079}" type="presParOf" srcId="{35A3F38C-8B42-4EDA-A660-51F66F2A7F72}" destId="{F3DC3245-C3EC-479C-BEF0-8B8F17E385A9}" srcOrd="0" destOrd="0" presId="urn:microsoft.com/office/officeart/2008/layout/VerticalCurvedList"/>
    <dgm:cxn modelId="{726AD15B-9D64-49F7-BDAE-69094642182C}" type="presParOf" srcId="{746CD9A8-69F5-4486-9691-4DCA7FDCDAE9}" destId="{7BED885F-E710-4AAE-85AC-B1D15AF01C7E}" srcOrd="9" destOrd="0" presId="urn:microsoft.com/office/officeart/2008/layout/VerticalCurvedList"/>
    <dgm:cxn modelId="{545CE506-4D84-4E5E-9F1C-5CA9C8E61731}" type="presParOf" srcId="{746CD9A8-69F5-4486-9691-4DCA7FDCDAE9}" destId="{BA24DE7A-E5B6-4270-BBA8-C7C59C562019}" srcOrd="10" destOrd="0" presId="urn:microsoft.com/office/officeart/2008/layout/VerticalCurvedList"/>
    <dgm:cxn modelId="{66DA07B1-2C5E-425E-9CC6-4B5F2BBB4A11}" type="presParOf" srcId="{BA24DE7A-E5B6-4270-BBA8-C7C59C562019}" destId="{CF92D575-B1ED-483B-974A-2304D2E2DD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E185C7-FE36-4030-AA23-DB452C0FF5C5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2C19A34-E20B-4A01-BE78-1A6082E41D35}">
      <dgm:prSet phldrT="[Текст]" phldr="1"/>
      <dgm:spPr/>
      <dgm:t>
        <a:bodyPr/>
        <a:lstStyle/>
        <a:p>
          <a:endParaRPr lang="ru-RU"/>
        </a:p>
      </dgm:t>
    </dgm:pt>
    <dgm:pt modelId="{8966E474-63A9-4499-8F79-5DB3C5ED1C1F}" type="parTrans" cxnId="{AF8F583F-0B4B-42D9-A08E-8B081B174E41}">
      <dgm:prSet/>
      <dgm:spPr/>
      <dgm:t>
        <a:bodyPr/>
        <a:lstStyle/>
        <a:p>
          <a:endParaRPr lang="ru-RU"/>
        </a:p>
      </dgm:t>
    </dgm:pt>
    <dgm:pt modelId="{0710E7B6-A76C-4D9C-A094-EC735467281D}" type="sibTrans" cxnId="{AF8F583F-0B4B-42D9-A08E-8B081B174E41}">
      <dgm:prSet/>
      <dgm:spPr/>
      <dgm:t>
        <a:bodyPr/>
        <a:lstStyle/>
        <a:p>
          <a:endParaRPr lang="ru-RU"/>
        </a:p>
      </dgm:t>
    </dgm:pt>
    <dgm:pt modelId="{E707A178-9668-46E8-B6B1-268D1555F20F}">
      <dgm:prSet phldrT="[Текст]" phldr="1"/>
      <dgm:spPr/>
      <dgm:t>
        <a:bodyPr/>
        <a:lstStyle/>
        <a:p>
          <a:endParaRPr lang="ru-RU" dirty="0"/>
        </a:p>
      </dgm:t>
    </dgm:pt>
    <dgm:pt modelId="{A333FED8-CEA4-4462-912A-4987D351717D}" type="parTrans" cxnId="{C89E6138-A8C4-4FFE-A41D-BBAEE496582A}">
      <dgm:prSet/>
      <dgm:spPr/>
      <dgm:t>
        <a:bodyPr/>
        <a:lstStyle/>
        <a:p>
          <a:endParaRPr lang="ru-RU"/>
        </a:p>
      </dgm:t>
    </dgm:pt>
    <dgm:pt modelId="{3D31A610-19C1-4336-8246-B9983B83F9FC}" type="sibTrans" cxnId="{C89E6138-A8C4-4FFE-A41D-BBAEE496582A}">
      <dgm:prSet/>
      <dgm:spPr/>
      <dgm:t>
        <a:bodyPr/>
        <a:lstStyle/>
        <a:p>
          <a:endParaRPr lang="ru-RU"/>
        </a:p>
      </dgm:t>
    </dgm:pt>
    <dgm:pt modelId="{4FB5B692-68C0-4358-81A3-C45AD89A0FB6}">
      <dgm:prSet phldrT="[Текст]" phldr="1"/>
      <dgm:spPr/>
      <dgm:t>
        <a:bodyPr/>
        <a:lstStyle/>
        <a:p>
          <a:endParaRPr lang="ru-RU"/>
        </a:p>
      </dgm:t>
    </dgm:pt>
    <dgm:pt modelId="{760152CE-A174-4700-BBC8-5A75F14F9007}" type="parTrans" cxnId="{CF7AD4EB-61EB-41FB-83DA-C465305BD7E0}">
      <dgm:prSet/>
      <dgm:spPr/>
      <dgm:t>
        <a:bodyPr/>
        <a:lstStyle/>
        <a:p>
          <a:endParaRPr lang="ru-RU"/>
        </a:p>
      </dgm:t>
    </dgm:pt>
    <dgm:pt modelId="{905A6B54-B091-43A6-8F6E-4DADC0F5D23F}" type="sibTrans" cxnId="{CF7AD4EB-61EB-41FB-83DA-C465305BD7E0}">
      <dgm:prSet/>
      <dgm:spPr/>
      <dgm:t>
        <a:bodyPr/>
        <a:lstStyle/>
        <a:p>
          <a:endParaRPr lang="ru-RU"/>
        </a:p>
      </dgm:t>
    </dgm:pt>
    <dgm:pt modelId="{C37235F1-A6F8-47DD-B924-25D9F80292F1}">
      <dgm:prSet phldrT="[Текст]" phldr="1"/>
      <dgm:spPr/>
      <dgm:t>
        <a:bodyPr/>
        <a:lstStyle/>
        <a:p>
          <a:endParaRPr lang="ru-RU"/>
        </a:p>
      </dgm:t>
    </dgm:pt>
    <dgm:pt modelId="{2AABB363-4BAA-4E8A-80D8-AF18409CF303}" type="parTrans" cxnId="{547751D0-5AA0-49C5-9CB0-1BB8097D6F63}">
      <dgm:prSet/>
      <dgm:spPr/>
      <dgm:t>
        <a:bodyPr/>
        <a:lstStyle/>
        <a:p>
          <a:endParaRPr lang="ru-RU"/>
        </a:p>
      </dgm:t>
    </dgm:pt>
    <dgm:pt modelId="{8A84A444-4B92-453C-8C1A-C9FCDB9F70AD}" type="sibTrans" cxnId="{547751D0-5AA0-49C5-9CB0-1BB8097D6F63}">
      <dgm:prSet/>
      <dgm:spPr/>
      <dgm:t>
        <a:bodyPr/>
        <a:lstStyle/>
        <a:p>
          <a:endParaRPr lang="ru-RU"/>
        </a:p>
      </dgm:t>
    </dgm:pt>
    <dgm:pt modelId="{22E96BC6-BE73-4F24-8208-9A47F95A3B12}" type="pres">
      <dgm:prSet presAssocID="{9DE185C7-FE36-4030-AA23-DB452C0FF5C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CEA268-4513-4699-85A8-6798166AD4E3}" type="pres">
      <dgm:prSet presAssocID="{9DE185C7-FE36-4030-AA23-DB452C0FF5C5}" presName="ellipse" presStyleLbl="trBgShp" presStyleIdx="0" presStyleCnt="1"/>
      <dgm:spPr/>
    </dgm:pt>
    <dgm:pt modelId="{6AFF6F97-F0BA-43F1-A678-C0B253B69856}" type="pres">
      <dgm:prSet presAssocID="{9DE185C7-FE36-4030-AA23-DB452C0FF5C5}" presName="arrow1" presStyleLbl="fgShp" presStyleIdx="0" presStyleCnt="1"/>
      <dgm:spPr/>
    </dgm:pt>
    <dgm:pt modelId="{13648871-4F5F-4CD6-97F5-91EC0A9F952B}" type="pres">
      <dgm:prSet presAssocID="{9DE185C7-FE36-4030-AA23-DB452C0FF5C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AE4880-42D8-416B-B8EF-8BFCE9BAAF16}" type="pres">
      <dgm:prSet presAssocID="{E707A178-9668-46E8-B6B1-268D1555F20F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A0FF0-7556-4D92-94F9-91F06845FAF1}" type="pres">
      <dgm:prSet presAssocID="{4FB5B692-68C0-4358-81A3-C45AD89A0FB6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916DC-BC14-4902-B69C-BD04130B707C}" type="pres">
      <dgm:prSet presAssocID="{C37235F1-A6F8-47DD-B924-25D9F80292F1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16D6AE-DC5F-4BC2-B232-F5D68784D201}" type="pres">
      <dgm:prSet presAssocID="{9DE185C7-FE36-4030-AA23-DB452C0FF5C5}" presName="funnel" presStyleLbl="trAlignAcc1" presStyleIdx="0" presStyleCnt="1" custLinFactNeighborX="-62" custLinFactNeighborY="-893"/>
      <dgm:spPr/>
    </dgm:pt>
  </dgm:ptLst>
  <dgm:cxnLst>
    <dgm:cxn modelId="{829FA0A6-3F29-4BBF-8A7B-068687FE3DC5}" type="presOf" srcId="{C37235F1-A6F8-47DD-B924-25D9F80292F1}" destId="{13648871-4F5F-4CD6-97F5-91EC0A9F952B}" srcOrd="0" destOrd="0" presId="urn:microsoft.com/office/officeart/2005/8/layout/funnel1"/>
    <dgm:cxn modelId="{24196DED-0343-459A-A956-45C983BBE6DA}" type="presOf" srcId="{E707A178-9668-46E8-B6B1-268D1555F20F}" destId="{996A0FF0-7556-4D92-94F9-91F06845FAF1}" srcOrd="0" destOrd="0" presId="urn:microsoft.com/office/officeart/2005/8/layout/funnel1"/>
    <dgm:cxn modelId="{AF8F583F-0B4B-42D9-A08E-8B081B174E41}" srcId="{9DE185C7-FE36-4030-AA23-DB452C0FF5C5}" destId="{02C19A34-E20B-4A01-BE78-1A6082E41D35}" srcOrd="0" destOrd="0" parTransId="{8966E474-63A9-4499-8F79-5DB3C5ED1C1F}" sibTransId="{0710E7B6-A76C-4D9C-A094-EC735467281D}"/>
    <dgm:cxn modelId="{C89E6138-A8C4-4FFE-A41D-BBAEE496582A}" srcId="{9DE185C7-FE36-4030-AA23-DB452C0FF5C5}" destId="{E707A178-9668-46E8-B6B1-268D1555F20F}" srcOrd="1" destOrd="0" parTransId="{A333FED8-CEA4-4462-912A-4987D351717D}" sibTransId="{3D31A610-19C1-4336-8246-B9983B83F9FC}"/>
    <dgm:cxn modelId="{530AA61B-CBAB-4674-9D54-D920A18501D8}" type="presOf" srcId="{02C19A34-E20B-4A01-BE78-1A6082E41D35}" destId="{12B916DC-BC14-4902-B69C-BD04130B707C}" srcOrd="0" destOrd="0" presId="urn:microsoft.com/office/officeart/2005/8/layout/funnel1"/>
    <dgm:cxn modelId="{CF7AD4EB-61EB-41FB-83DA-C465305BD7E0}" srcId="{9DE185C7-FE36-4030-AA23-DB452C0FF5C5}" destId="{4FB5B692-68C0-4358-81A3-C45AD89A0FB6}" srcOrd="2" destOrd="0" parTransId="{760152CE-A174-4700-BBC8-5A75F14F9007}" sibTransId="{905A6B54-B091-43A6-8F6E-4DADC0F5D23F}"/>
    <dgm:cxn modelId="{547751D0-5AA0-49C5-9CB0-1BB8097D6F63}" srcId="{9DE185C7-FE36-4030-AA23-DB452C0FF5C5}" destId="{C37235F1-A6F8-47DD-B924-25D9F80292F1}" srcOrd="3" destOrd="0" parTransId="{2AABB363-4BAA-4E8A-80D8-AF18409CF303}" sibTransId="{8A84A444-4B92-453C-8C1A-C9FCDB9F70AD}"/>
    <dgm:cxn modelId="{D37BEFEC-CE35-43FB-A8D3-2AD0AB5DB0C9}" type="presOf" srcId="{9DE185C7-FE36-4030-AA23-DB452C0FF5C5}" destId="{22E96BC6-BE73-4F24-8208-9A47F95A3B12}" srcOrd="0" destOrd="0" presId="urn:microsoft.com/office/officeart/2005/8/layout/funnel1"/>
    <dgm:cxn modelId="{24A5B7EA-87D4-471F-8F30-938D3DCB1DD4}" type="presOf" srcId="{4FB5B692-68C0-4358-81A3-C45AD89A0FB6}" destId="{46AE4880-42D8-416B-B8EF-8BFCE9BAAF16}" srcOrd="0" destOrd="0" presId="urn:microsoft.com/office/officeart/2005/8/layout/funnel1"/>
    <dgm:cxn modelId="{D9B7D6FC-DB29-43D5-B2B1-25FFF37F024D}" type="presParOf" srcId="{22E96BC6-BE73-4F24-8208-9A47F95A3B12}" destId="{52CEA268-4513-4699-85A8-6798166AD4E3}" srcOrd="0" destOrd="0" presId="urn:microsoft.com/office/officeart/2005/8/layout/funnel1"/>
    <dgm:cxn modelId="{37ED6D90-AA67-4ED9-A739-35A728A5A672}" type="presParOf" srcId="{22E96BC6-BE73-4F24-8208-9A47F95A3B12}" destId="{6AFF6F97-F0BA-43F1-A678-C0B253B69856}" srcOrd="1" destOrd="0" presId="urn:microsoft.com/office/officeart/2005/8/layout/funnel1"/>
    <dgm:cxn modelId="{93F4F713-C97F-43BF-B880-5D836A4604CC}" type="presParOf" srcId="{22E96BC6-BE73-4F24-8208-9A47F95A3B12}" destId="{13648871-4F5F-4CD6-97F5-91EC0A9F952B}" srcOrd="2" destOrd="0" presId="urn:microsoft.com/office/officeart/2005/8/layout/funnel1"/>
    <dgm:cxn modelId="{639DB849-255A-47B3-B2DF-014FF04D1FB1}" type="presParOf" srcId="{22E96BC6-BE73-4F24-8208-9A47F95A3B12}" destId="{46AE4880-42D8-416B-B8EF-8BFCE9BAAF16}" srcOrd="3" destOrd="0" presId="urn:microsoft.com/office/officeart/2005/8/layout/funnel1"/>
    <dgm:cxn modelId="{3F914AFF-611A-4695-8CC9-BFC0363847B0}" type="presParOf" srcId="{22E96BC6-BE73-4F24-8208-9A47F95A3B12}" destId="{996A0FF0-7556-4D92-94F9-91F06845FAF1}" srcOrd="4" destOrd="0" presId="urn:microsoft.com/office/officeart/2005/8/layout/funnel1"/>
    <dgm:cxn modelId="{F584842E-639D-45B3-9A3F-C227947D1520}" type="presParOf" srcId="{22E96BC6-BE73-4F24-8208-9A47F95A3B12}" destId="{12B916DC-BC14-4902-B69C-BD04130B707C}" srcOrd="5" destOrd="0" presId="urn:microsoft.com/office/officeart/2005/8/layout/funnel1"/>
    <dgm:cxn modelId="{326FC325-6FE5-41AF-B87C-90E8D50E4AB8}" type="presParOf" srcId="{22E96BC6-BE73-4F24-8208-9A47F95A3B12}" destId="{6116D6AE-DC5F-4BC2-B232-F5D68784D20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3BD478-99F0-485E-8279-B2EFCE77900E}" type="doc">
      <dgm:prSet loTypeId="urn:microsoft.com/office/officeart/2005/8/layout/hProcess4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FD9D789-4DCB-435F-AEF6-BC71C9A2660D}">
      <dgm:prSet phldrT="[Текст]" phldr="1"/>
      <dgm:spPr/>
      <dgm:t>
        <a:bodyPr/>
        <a:lstStyle/>
        <a:p>
          <a:endParaRPr lang="ru-RU" dirty="0"/>
        </a:p>
      </dgm:t>
    </dgm:pt>
    <dgm:pt modelId="{F784CEE0-C6C5-4091-9C10-3AC28D3FC389}" type="parTrans" cxnId="{76991EE9-E3BD-43C3-AF6F-633CCF447A76}">
      <dgm:prSet/>
      <dgm:spPr/>
      <dgm:t>
        <a:bodyPr/>
        <a:lstStyle/>
        <a:p>
          <a:endParaRPr lang="ru-RU"/>
        </a:p>
      </dgm:t>
    </dgm:pt>
    <dgm:pt modelId="{35D33CAE-D314-4BA1-B5C9-917D2B10F6AC}" type="sibTrans" cxnId="{76991EE9-E3BD-43C3-AF6F-633CCF447A76}">
      <dgm:prSet/>
      <dgm:spPr/>
      <dgm:t>
        <a:bodyPr/>
        <a:lstStyle/>
        <a:p>
          <a:endParaRPr lang="ru-RU"/>
        </a:p>
      </dgm:t>
    </dgm:pt>
    <dgm:pt modelId="{8423F227-E8D3-4AA6-B6AC-3C7F04EC3B05}">
      <dgm:prSet phldrT="[Текст]" phldr="1"/>
      <dgm:spPr/>
      <dgm:t>
        <a:bodyPr/>
        <a:lstStyle/>
        <a:p>
          <a:endParaRPr lang="ru-RU"/>
        </a:p>
      </dgm:t>
    </dgm:pt>
    <dgm:pt modelId="{DF4FBEEC-A72B-47EC-855C-D5793A30C42D}" type="parTrans" cxnId="{BD13842C-4290-4D1D-B62B-91FD6323AB30}">
      <dgm:prSet/>
      <dgm:spPr/>
      <dgm:t>
        <a:bodyPr/>
        <a:lstStyle/>
        <a:p>
          <a:endParaRPr lang="ru-RU"/>
        </a:p>
      </dgm:t>
    </dgm:pt>
    <dgm:pt modelId="{ED578E04-F483-49E7-B18D-C18C5E19D1C0}" type="sibTrans" cxnId="{BD13842C-4290-4D1D-B62B-91FD6323AB30}">
      <dgm:prSet/>
      <dgm:spPr/>
      <dgm:t>
        <a:bodyPr/>
        <a:lstStyle/>
        <a:p>
          <a:endParaRPr lang="ru-RU"/>
        </a:p>
      </dgm:t>
    </dgm:pt>
    <dgm:pt modelId="{AC8632C3-770B-4E23-8E5A-3A803E17BCC9}">
      <dgm:prSet phldrT="[Текст]" phldr="1"/>
      <dgm:spPr/>
      <dgm:t>
        <a:bodyPr/>
        <a:lstStyle/>
        <a:p>
          <a:endParaRPr lang="ru-RU"/>
        </a:p>
      </dgm:t>
    </dgm:pt>
    <dgm:pt modelId="{1CD8659A-3355-458C-8EBB-634424BFB885}" type="parTrans" cxnId="{7FB2248C-7156-4B91-B4F7-2BEEE3C91476}">
      <dgm:prSet/>
      <dgm:spPr/>
      <dgm:t>
        <a:bodyPr/>
        <a:lstStyle/>
        <a:p>
          <a:endParaRPr lang="ru-RU"/>
        </a:p>
      </dgm:t>
    </dgm:pt>
    <dgm:pt modelId="{1A2BA74B-AEA4-49A7-9839-1D1F973145A4}" type="sibTrans" cxnId="{7FB2248C-7156-4B91-B4F7-2BEEE3C91476}">
      <dgm:prSet/>
      <dgm:spPr/>
      <dgm:t>
        <a:bodyPr/>
        <a:lstStyle/>
        <a:p>
          <a:endParaRPr lang="ru-RU"/>
        </a:p>
      </dgm:t>
    </dgm:pt>
    <dgm:pt modelId="{8AA86AA0-CC48-4275-A5A6-D2AA1C59300D}">
      <dgm:prSet phldrT="[Текст]" phldr="1"/>
      <dgm:spPr/>
      <dgm:t>
        <a:bodyPr/>
        <a:lstStyle/>
        <a:p>
          <a:endParaRPr lang="ru-RU" dirty="0"/>
        </a:p>
      </dgm:t>
    </dgm:pt>
    <dgm:pt modelId="{1F47CDC7-A571-44E1-9280-9F943BC7E43D}" type="parTrans" cxnId="{E0ED7871-6383-46EC-BC6A-232D8BA81874}">
      <dgm:prSet/>
      <dgm:spPr/>
      <dgm:t>
        <a:bodyPr/>
        <a:lstStyle/>
        <a:p>
          <a:endParaRPr lang="ru-RU"/>
        </a:p>
      </dgm:t>
    </dgm:pt>
    <dgm:pt modelId="{215CC953-BCC6-4479-BDBA-8B740F0FF44D}" type="sibTrans" cxnId="{E0ED7871-6383-46EC-BC6A-232D8BA81874}">
      <dgm:prSet/>
      <dgm:spPr/>
      <dgm:t>
        <a:bodyPr/>
        <a:lstStyle/>
        <a:p>
          <a:endParaRPr lang="ru-RU"/>
        </a:p>
      </dgm:t>
    </dgm:pt>
    <dgm:pt modelId="{5454034E-78CA-48B4-9DF5-E91A6B9560BE}">
      <dgm:prSet phldrT="[Текст]" phldr="1"/>
      <dgm:spPr/>
      <dgm:t>
        <a:bodyPr/>
        <a:lstStyle/>
        <a:p>
          <a:endParaRPr lang="ru-RU"/>
        </a:p>
      </dgm:t>
    </dgm:pt>
    <dgm:pt modelId="{E2A31E7E-230F-4088-964C-9FDB99679368}" type="parTrans" cxnId="{C2349ACA-53D7-4FE4-935D-1F3A80BC3C6D}">
      <dgm:prSet/>
      <dgm:spPr/>
      <dgm:t>
        <a:bodyPr/>
        <a:lstStyle/>
        <a:p>
          <a:endParaRPr lang="ru-RU"/>
        </a:p>
      </dgm:t>
    </dgm:pt>
    <dgm:pt modelId="{3BDEFB36-E7E1-429B-90C4-4242E6A54403}" type="sibTrans" cxnId="{C2349ACA-53D7-4FE4-935D-1F3A80BC3C6D}">
      <dgm:prSet/>
      <dgm:spPr/>
      <dgm:t>
        <a:bodyPr/>
        <a:lstStyle/>
        <a:p>
          <a:endParaRPr lang="ru-RU"/>
        </a:p>
      </dgm:t>
    </dgm:pt>
    <dgm:pt modelId="{DF74F065-9CC1-49A8-A302-CCD4A71C710C}">
      <dgm:prSet phldrT="[Текст]" phldr="1"/>
      <dgm:spPr/>
      <dgm:t>
        <a:bodyPr/>
        <a:lstStyle/>
        <a:p>
          <a:endParaRPr lang="ru-RU"/>
        </a:p>
      </dgm:t>
    </dgm:pt>
    <dgm:pt modelId="{4ED48C80-D217-4511-9827-ACD36449820A}" type="parTrans" cxnId="{8F81BD1E-9427-46FD-855E-F2EAF3DCA81E}">
      <dgm:prSet/>
      <dgm:spPr/>
      <dgm:t>
        <a:bodyPr/>
        <a:lstStyle/>
        <a:p>
          <a:endParaRPr lang="ru-RU"/>
        </a:p>
      </dgm:t>
    </dgm:pt>
    <dgm:pt modelId="{6C411622-33C2-40C5-954D-F4DC438B4371}" type="sibTrans" cxnId="{8F81BD1E-9427-46FD-855E-F2EAF3DCA81E}">
      <dgm:prSet/>
      <dgm:spPr/>
      <dgm:t>
        <a:bodyPr/>
        <a:lstStyle/>
        <a:p>
          <a:endParaRPr lang="ru-RU"/>
        </a:p>
      </dgm:t>
    </dgm:pt>
    <dgm:pt modelId="{7EF1FFC2-8124-4A15-BD97-C6D246A0D792}">
      <dgm:prSet phldrT="[Текст]" phldr="1"/>
      <dgm:spPr/>
      <dgm:t>
        <a:bodyPr/>
        <a:lstStyle/>
        <a:p>
          <a:endParaRPr lang="ru-RU" dirty="0"/>
        </a:p>
      </dgm:t>
    </dgm:pt>
    <dgm:pt modelId="{DDCE0B2B-0E55-4D12-97B7-55FD1E50515E}" type="parTrans" cxnId="{09D1C798-E5FE-420B-9281-690A983C9854}">
      <dgm:prSet/>
      <dgm:spPr/>
      <dgm:t>
        <a:bodyPr/>
        <a:lstStyle/>
        <a:p>
          <a:endParaRPr lang="ru-RU"/>
        </a:p>
      </dgm:t>
    </dgm:pt>
    <dgm:pt modelId="{CD795471-69FE-460A-B76A-B2BC2AA25297}" type="sibTrans" cxnId="{09D1C798-E5FE-420B-9281-690A983C9854}">
      <dgm:prSet/>
      <dgm:spPr/>
      <dgm:t>
        <a:bodyPr/>
        <a:lstStyle/>
        <a:p>
          <a:endParaRPr lang="ru-RU"/>
        </a:p>
      </dgm:t>
    </dgm:pt>
    <dgm:pt modelId="{F5DF03B8-274D-411F-9571-E01DF813D41A}">
      <dgm:prSet phldrT="[Текст]" phldr="1"/>
      <dgm:spPr/>
      <dgm:t>
        <a:bodyPr/>
        <a:lstStyle/>
        <a:p>
          <a:endParaRPr lang="ru-RU"/>
        </a:p>
      </dgm:t>
    </dgm:pt>
    <dgm:pt modelId="{CAEF68DA-648D-468C-A006-7572D907302E}" type="parTrans" cxnId="{40331B91-2CDE-4521-8331-799DA0E17656}">
      <dgm:prSet/>
      <dgm:spPr/>
      <dgm:t>
        <a:bodyPr/>
        <a:lstStyle/>
        <a:p>
          <a:endParaRPr lang="ru-RU"/>
        </a:p>
      </dgm:t>
    </dgm:pt>
    <dgm:pt modelId="{848BED9F-A686-4068-B498-607613F3F6AB}" type="sibTrans" cxnId="{40331B91-2CDE-4521-8331-799DA0E17656}">
      <dgm:prSet/>
      <dgm:spPr/>
      <dgm:t>
        <a:bodyPr/>
        <a:lstStyle/>
        <a:p>
          <a:endParaRPr lang="ru-RU"/>
        </a:p>
      </dgm:t>
    </dgm:pt>
    <dgm:pt modelId="{36CFA1FE-EAF8-4DE9-BB59-F4DF1DD8465A}">
      <dgm:prSet phldrT="[Текст]" phldr="1"/>
      <dgm:spPr/>
      <dgm:t>
        <a:bodyPr/>
        <a:lstStyle/>
        <a:p>
          <a:endParaRPr lang="ru-RU"/>
        </a:p>
      </dgm:t>
    </dgm:pt>
    <dgm:pt modelId="{E277A073-0DA3-4486-8E94-A9A3EA3AC451}" type="parTrans" cxnId="{1C8D2C30-EC4C-4526-A128-5A8668DF09E1}">
      <dgm:prSet/>
      <dgm:spPr/>
      <dgm:t>
        <a:bodyPr/>
        <a:lstStyle/>
        <a:p>
          <a:endParaRPr lang="ru-RU"/>
        </a:p>
      </dgm:t>
    </dgm:pt>
    <dgm:pt modelId="{08A43519-31D2-4787-964D-D57186C25861}" type="sibTrans" cxnId="{1C8D2C30-EC4C-4526-A128-5A8668DF09E1}">
      <dgm:prSet/>
      <dgm:spPr/>
      <dgm:t>
        <a:bodyPr/>
        <a:lstStyle/>
        <a:p>
          <a:endParaRPr lang="ru-RU"/>
        </a:p>
      </dgm:t>
    </dgm:pt>
    <dgm:pt modelId="{82455F75-6FBE-4214-A6A0-A6E481373A53}" type="pres">
      <dgm:prSet presAssocID="{A23BD478-99F0-485E-8279-B2EFCE7790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E11CA8-5987-4634-B211-F668A445854E}" type="pres">
      <dgm:prSet presAssocID="{A23BD478-99F0-485E-8279-B2EFCE77900E}" presName="tSp" presStyleCnt="0"/>
      <dgm:spPr/>
    </dgm:pt>
    <dgm:pt modelId="{9B44FAB1-2F79-4687-9922-185B1866A9A5}" type="pres">
      <dgm:prSet presAssocID="{A23BD478-99F0-485E-8279-B2EFCE77900E}" presName="bSp" presStyleCnt="0"/>
      <dgm:spPr/>
    </dgm:pt>
    <dgm:pt modelId="{DC6AB63B-5835-4088-8D12-8C17ABC580BA}" type="pres">
      <dgm:prSet presAssocID="{A23BD478-99F0-485E-8279-B2EFCE77900E}" presName="process" presStyleCnt="0"/>
      <dgm:spPr/>
    </dgm:pt>
    <dgm:pt modelId="{C8B5A91C-9346-4DF7-AB0D-7AFB9B2CCB04}" type="pres">
      <dgm:prSet presAssocID="{DFD9D789-4DCB-435F-AEF6-BC71C9A2660D}" presName="composite1" presStyleCnt="0"/>
      <dgm:spPr/>
    </dgm:pt>
    <dgm:pt modelId="{DE1F0CF6-A027-4EC5-8041-F48134F2614B}" type="pres">
      <dgm:prSet presAssocID="{DFD9D789-4DCB-435F-AEF6-BC71C9A2660D}" presName="dummyNode1" presStyleLbl="node1" presStyleIdx="0" presStyleCnt="3"/>
      <dgm:spPr/>
    </dgm:pt>
    <dgm:pt modelId="{20DEC6ED-24F1-4994-A43B-2AE2AF283AB7}" type="pres">
      <dgm:prSet presAssocID="{DFD9D789-4DCB-435F-AEF6-BC71C9A2660D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D59FC-575A-4691-927E-6D4B428C33E0}" type="pres">
      <dgm:prSet presAssocID="{DFD9D789-4DCB-435F-AEF6-BC71C9A2660D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19C4A-685E-4ED6-A265-8BBBFF813363}" type="pres">
      <dgm:prSet presAssocID="{DFD9D789-4DCB-435F-AEF6-BC71C9A2660D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8AFA4E-A3AF-4459-BB80-63E919B17EE6}" type="pres">
      <dgm:prSet presAssocID="{DFD9D789-4DCB-435F-AEF6-BC71C9A2660D}" presName="connSite1" presStyleCnt="0"/>
      <dgm:spPr/>
    </dgm:pt>
    <dgm:pt modelId="{64508C16-26F0-4C9C-AC0C-7841B6E71767}" type="pres">
      <dgm:prSet presAssocID="{35D33CAE-D314-4BA1-B5C9-917D2B10F6AC}" presName="Name9" presStyleLbl="sibTrans2D1" presStyleIdx="0" presStyleCnt="2"/>
      <dgm:spPr/>
      <dgm:t>
        <a:bodyPr/>
        <a:lstStyle/>
        <a:p>
          <a:endParaRPr lang="ru-RU"/>
        </a:p>
      </dgm:t>
    </dgm:pt>
    <dgm:pt modelId="{0575578A-74C5-4DB4-8C11-4C9F1F537E81}" type="pres">
      <dgm:prSet presAssocID="{8AA86AA0-CC48-4275-A5A6-D2AA1C59300D}" presName="composite2" presStyleCnt="0"/>
      <dgm:spPr/>
    </dgm:pt>
    <dgm:pt modelId="{E364A89E-080B-4790-B607-823B3EA4CA05}" type="pres">
      <dgm:prSet presAssocID="{8AA86AA0-CC48-4275-A5A6-D2AA1C59300D}" presName="dummyNode2" presStyleLbl="node1" presStyleIdx="0" presStyleCnt="3"/>
      <dgm:spPr/>
    </dgm:pt>
    <dgm:pt modelId="{3A91DDD9-5437-4A8B-8B8B-478F5861EA7D}" type="pres">
      <dgm:prSet presAssocID="{8AA86AA0-CC48-4275-A5A6-D2AA1C59300D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4C930-B2C1-4C3F-A02E-9FAD102F35FE}" type="pres">
      <dgm:prSet presAssocID="{8AA86AA0-CC48-4275-A5A6-D2AA1C59300D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BC5913-3015-4080-B90C-2A9F78A2B55C}" type="pres">
      <dgm:prSet presAssocID="{8AA86AA0-CC48-4275-A5A6-D2AA1C59300D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15B003-48D3-4408-9A99-6B9A4D9FF7A9}" type="pres">
      <dgm:prSet presAssocID="{8AA86AA0-CC48-4275-A5A6-D2AA1C59300D}" presName="connSite2" presStyleCnt="0"/>
      <dgm:spPr/>
    </dgm:pt>
    <dgm:pt modelId="{076206D0-D9C3-4AE8-8F1C-A1C6A1439EE4}" type="pres">
      <dgm:prSet presAssocID="{215CC953-BCC6-4479-BDBA-8B740F0FF44D}" presName="Name18" presStyleLbl="sibTrans2D1" presStyleIdx="1" presStyleCnt="2"/>
      <dgm:spPr/>
      <dgm:t>
        <a:bodyPr/>
        <a:lstStyle/>
        <a:p>
          <a:endParaRPr lang="ru-RU"/>
        </a:p>
      </dgm:t>
    </dgm:pt>
    <dgm:pt modelId="{CBC805A2-0E99-4445-AC6E-CAE659B8664A}" type="pres">
      <dgm:prSet presAssocID="{7EF1FFC2-8124-4A15-BD97-C6D246A0D792}" presName="composite1" presStyleCnt="0"/>
      <dgm:spPr/>
    </dgm:pt>
    <dgm:pt modelId="{54213C36-EE81-4C3F-B642-8E18196AC5F4}" type="pres">
      <dgm:prSet presAssocID="{7EF1FFC2-8124-4A15-BD97-C6D246A0D792}" presName="dummyNode1" presStyleLbl="node1" presStyleIdx="1" presStyleCnt="3"/>
      <dgm:spPr/>
    </dgm:pt>
    <dgm:pt modelId="{6C0242A2-873B-4D02-A56E-AD594CCE0356}" type="pres">
      <dgm:prSet presAssocID="{7EF1FFC2-8124-4A15-BD97-C6D246A0D792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F642F-4E3C-420E-9FFB-0E6B71F6A6F4}" type="pres">
      <dgm:prSet presAssocID="{7EF1FFC2-8124-4A15-BD97-C6D246A0D792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C63AEB-7BB0-46FE-B9BE-0F94B21D6CFA}" type="pres">
      <dgm:prSet presAssocID="{7EF1FFC2-8124-4A15-BD97-C6D246A0D792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6F610-346B-4463-93C8-6765B41D5265}" type="pres">
      <dgm:prSet presAssocID="{7EF1FFC2-8124-4A15-BD97-C6D246A0D792}" presName="connSite1" presStyleCnt="0"/>
      <dgm:spPr/>
    </dgm:pt>
  </dgm:ptLst>
  <dgm:cxnLst>
    <dgm:cxn modelId="{3637E738-4BDB-4F77-BC10-541BA99D5B39}" type="presOf" srcId="{8423F227-E8D3-4AA6-B6AC-3C7F04EC3B05}" destId="{505D59FC-575A-4691-927E-6D4B428C33E0}" srcOrd="1" destOrd="0" presId="urn:microsoft.com/office/officeart/2005/8/layout/hProcess4"/>
    <dgm:cxn modelId="{40331B91-2CDE-4521-8331-799DA0E17656}" srcId="{7EF1FFC2-8124-4A15-BD97-C6D246A0D792}" destId="{F5DF03B8-274D-411F-9571-E01DF813D41A}" srcOrd="0" destOrd="0" parTransId="{CAEF68DA-648D-468C-A006-7572D907302E}" sibTransId="{848BED9F-A686-4068-B498-607613F3F6AB}"/>
    <dgm:cxn modelId="{43DB544E-3AE8-495D-8FF2-435775BA51F6}" type="presOf" srcId="{7EF1FFC2-8124-4A15-BD97-C6D246A0D792}" destId="{51C63AEB-7BB0-46FE-B9BE-0F94B21D6CFA}" srcOrd="0" destOrd="0" presId="urn:microsoft.com/office/officeart/2005/8/layout/hProcess4"/>
    <dgm:cxn modelId="{13F1CB23-76A1-435B-A45B-F55C29ED9CA9}" type="presOf" srcId="{35D33CAE-D314-4BA1-B5C9-917D2B10F6AC}" destId="{64508C16-26F0-4C9C-AC0C-7841B6E71767}" srcOrd="0" destOrd="0" presId="urn:microsoft.com/office/officeart/2005/8/layout/hProcess4"/>
    <dgm:cxn modelId="{09D1C798-E5FE-420B-9281-690A983C9854}" srcId="{A23BD478-99F0-485E-8279-B2EFCE77900E}" destId="{7EF1FFC2-8124-4A15-BD97-C6D246A0D792}" srcOrd="2" destOrd="0" parTransId="{DDCE0B2B-0E55-4D12-97B7-55FD1E50515E}" sibTransId="{CD795471-69FE-460A-B76A-B2BC2AA25297}"/>
    <dgm:cxn modelId="{4DF4EA33-501F-4EE8-B68B-D8A99A02FD2E}" type="presOf" srcId="{5454034E-78CA-48B4-9DF5-E91A6B9560BE}" destId="{04E4C930-B2C1-4C3F-A02E-9FAD102F35FE}" srcOrd="1" destOrd="0" presId="urn:microsoft.com/office/officeart/2005/8/layout/hProcess4"/>
    <dgm:cxn modelId="{93285B82-C98F-4C17-846C-C77C1BF14438}" type="presOf" srcId="{215CC953-BCC6-4479-BDBA-8B740F0FF44D}" destId="{076206D0-D9C3-4AE8-8F1C-A1C6A1439EE4}" srcOrd="0" destOrd="0" presId="urn:microsoft.com/office/officeart/2005/8/layout/hProcess4"/>
    <dgm:cxn modelId="{2C00881E-C1BE-4241-A1F8-ABBD5C2E8A83}" type="presOf" srcId="{DFD9D789-4DCB-435F-AEF6-BC71C9A2660D}" destId="{6D119C4A-685E-4ED6-A265-8BBBFF813363}" srcOrd="0" destOrd="0" presId="urn:microsoft.com/office/officeart/2005/8/layout/hProcess4"/>
    <dgm:cxn modelId="{7FB2248C-7156-4B91-B4F7-2BEEE3C91476}" srcId="{DFD9D789-4DCB-435F-AEF6-BC71C9A2660D}" destId="{AC8632C3-770B-4E23-8E5A-3A803E17BCC9}" srcOrd="1" destOrd="0" parTransId="{1CD8659A-3355-458C-8EBB-634424BFB885}" sibTransId="{1A2BA74B-AEA4-49A7-9839-1D1F973145A4}"/>
    <dgm:cxn modelId="{3F1D814D-31FA-4E42-BB32-11FDC2FA3CFC}" type="presOf" srcId="{AC8632C3-770B-4E23-8E5A-3A803E17BCC9}" destId="{20DEC6ED-24F1-4994-A43B-2AE2AF283AB7}" srcOrd="0" destOrd="1" presId="urn:microsoft.com/office/officeart/2005/8/layout/hProcess4"/>
    <dgm:cxn modelId="{76991EE9-E3BD-43C3-AF6F-633CCF447A76}" srcId="{A23BD478-99F0-485E-8279-B2EFCE77900E}" destId="{DFD9D789-4DCB-435F-AEF6-BC71C9A2660D}" srcOrd="0" destOrd="0" parTransId="{F784CEE0-C6C5-4091-9C10-3AC28D3FC389}" sibTransId="{35D33CAE-D314-4BA1-B5C9-917D2B10F6AC}"/>
    <dgm:cxn modelId="{6D8C740B-6E06-4F14-A325-5879E3D9392D}" type="presOf" srcId="{F5DF03B8-274D-411F-9571-E01DF813D41A}" destId="{6C0242A2-873B-4D02-A56E-AD594CCE0356}" srcOrd="0" destOrd="0" presId="urn:microsoft.com/office/officeart/2005/8/layout/hProcess4"/>
    <dgm:cxn modelId="{817F2A47-B196-42BE-96F7-ACA04319C283}" type="presOf" srcId="{A23BD478-99F0-485E-8279-B2EFCE77900E}" destId="{82455F75-6FBE-4214-A6A0-A6E481373A53}" srcOrd="0" destOrd="0" presId="urn:microsoft.com/office/officeart/2005/8/layout/hProcess4"/>
    <dgm:cxn modelId="{143C4B41-35B9-44E6-958A-D3F9BE442B61}" type="presOf" srcId="{F5DF03B8-274D-411F-9571-E01DF813D41A}" destId="{7F1F642F-4E3C-420E-9FFB-0E6B71F6A6F4}" srcOrd="1" destOrd="0" presId="urn:microsoft.com/office/officeart/2005/8/layout/hProcess4"/>
    <dgm:cxn modelId="{1C8D2C30-EC4C-4526-A128-5A8668DF09E1}" srcId="{7EF1FFC2-8124-4A15-BD97-C6D246A0D792}" destId="{36CFA1FE-EAF8-4DE9-BB59-F4DF1DD8465A}" srcOrd="1" destOrd="0" parTransId="{E277A073-0DA3-4486-8E94-A9A3EA3AC451}" sibTransId="{08A43519-31D2-4787-964D-D57186C25861}"/>
    <dgm:cxn modelId="{E0ED7871-6383-46EC-BC6A-232D8BA81874}" srcId="{A23BD478-99F0-485E-8279-B2EFCE77900E}" destId="{8AA86AA0-CC48-4275-A5A6-D2AA1C59300D}" srcOrd="1" destOrd="0" parTransId="{1F47CDC7-A571-44E1-9280-9F943BC7E43D}" sibTransId="{215CC953-BCC6-4479-BDBA-8B740F0FF44D}"/>
    <dgm:cxn modelId="{BD13842C-4290-4D1D-B62B-91FD6323AB30}" srcId="{DFD9D789-4DCB-435F-AEF6-BC71C9A2660D}" destId="{8423F227-E8D3-4AA6-B6AC-3C7F04EC3B05}" srcOrd="0" destOrd="0" parTransId="{DF4FBEEC-A72B-47EC-855C-D5793A30C42D}" sibTransId="{ED578E04-F483-49E7-B18D-C18C5E19D1C0}"/>
    <dgm:cxn modelId="{8D11F465-5961-4C43-B8F6-2524D6EA250C}" type="presOf" srcId="{8423F227-E8D3-4AA6-B6AC-3C7F04EC3B05}" destId="{20DEC6ED-24F1-4994-A43B-2AE2AF283AB7}" srcOrd="0" destOrd="0" presId="urn:microsoft.com/office/officeart/2005/8/layout/hProcess4"/>
    <dgm:cxn modelId="{8D02B287-ED88-4A3D-BBDF-F10A59FBDF2D}" type="presOf" srcId="{36CFA1FE-EAF8-4DE9-BB59-F4DF1DD8465A}" destId="{6C0242A2-873B-4D02-A56E-AD594CCE0356}" srcOrd="0" destOrd="1" presId="urn:microsoft.com/office/officeart/2005/8/layout/hProcess4"/>
    <dgm:cxn modelId="{8B43FCCB-93D0-4933-BDCE-69018942CB06}" type="presOf" srcId="{8AA86AA0-CC48-4275-A5A6-D2AA1C59300D}" destId="{74BC5913-3015-4080-B90C-2A9F78A2B55C}" srcOrd="0" destOrd="0" presId="urn:microsoft.com/office/officeart/2005/8/layout/hProcess4"/>
    <dgm:cxn modelId="{9A2B3545-8778-4A4C-B77F-2B9E4B9D0BD6}" type="presOf" srcId="{36CFA1FE-EAF8-4DE9-BB59-F4DF1DD8465A}" destId="{7F1F642F-4E3C-420E-9FFB-0E6B71F6A6F4}" srcOrd="1" destOrd="1" presId="urn:microsoft.com/office/officeart/2005/8/layout/hProcess4"/>
    <dgm:cxn modelId="{C2349ACA-53D7-4FE4-935D-1F3A80BC3C6D}" srcId="{8AA86AA0-CC48-4275-A5A6-D2AA1C59300D}" destId="{5454034E-78CA-48B4-9DF5-E91A6B9560BE}" srcOrd="0" destOrd="0" parTransId="{E2A31E7E-230F-4088-964C-9FDB99679368}" sibTransId="{3BDEFB36-E7E1-429B-90C4-4242E6A54403}"/>
    <dgm:cxn modelId="{9563496C-0343-4424-B999-A2DB2DD9D155}" type="presOf" srcId="{AC8632C3-770B-4E23-8E5A-3A803E17BCC9}" destId="{505D59FC-575A-4691-927E-6D4B428C33E0}" srcOrd="1" destOrd="1" presId="urn:microsoft.com/office/officeart/2005/8/layout/hProcess4"/>
    <dgm:cxn modelId="{F4A213BA-B6EB-41AD-9F27-139ADEAD8CCE}" type="presOf" srcId="{5454034E-78CA-48B4-9DF5-E91A6B9560BE}" destId="{3A91DDD9-5437-4A8B-8B8B-478F5861EA7D}" srcOrd="0" destOrd="0" presId="urn:microsoft.com/office/officeart/2005/8/layout/hProcess4"/>
    <dgm:cxn modelId="{8F81BD1E-9427-46FD-855E-F2EAF3DCA81E}" srcId="{8AA86AA0-CC48-4275-A5A6-D2AA1C59300D}" destId="{DF74F065-9CC1-49A8-A302-CCD4A71C710C}" srcOrd="1" destOrd="0" parTransId="{4ED48C80-D217-4511-9827-ACD36449820A}" sibTransId="{6C411622-33C2-40C5-954D-F4DC438B4371}"/>
    <dgm:cxn modelId="{743474A0-5D39-4467-B9DF-35B55090CA15}" type="presOf" srcId="{DF74F065-9CC1-49A8-A302-CCD4A71C710C}" destId="{3A91DDD9-5437-4A8B-8B8B-478F5861EA7D}" srcOrd="0" destOrd="1" presId="urn:microsoft.com/office/officeart/2005/8/layout/hProcess4"/>
    <dgm:cxn modelId="{B001CCC9-366C-49E1-9B7C-174F75990497}" type="presOf" srcId="{DF74F065-9CC1-49A8-A302-CCD4A71C710C}" destId="{04E4C930-B2C1-4C3F-A02E-9FAD102F35FE}" srcOrd="1" destOrd="1" presId="urn:microsoft.com/office/officeart/2005/8/layout/hProcess4"/>
    <dgm:cxn modelId="{33A7E01C-DBAC-468E-83EE-CA3019EAC3C1}" type="presParOf" srcId="{82455F75-6FBE-4214-A6A0-A6E481373A53}" destId="{6AE11CA8-5987-4634-B211-F668A445854E}" srcOrd="0" destOrd="0" presId="urn:microsoft.com/office/officeart/2005/8/layout/hProcess4"/>
    <dgm:cxn modelId="{BDF2EA29-46E2-4489-88C1-4BF1FDE77311}" type="presParOf" srcId="{82455F75-6FBE-4214-A6A0-A6E481373A53}" destId="{9B44FAB1-2F79-4687-9922-185B1866A9A5}" srcOrd="1" destOrd="0" presId="urn:microsoft.com/office/officeart/2005/8/layout/hProcess4"/>
    <dgm:cxn modelId="{60D40477-FC8E-4C92-BBFD-331608EEEEA1}" type="presParOf" srcId="{82455F75-6FBE-4214-A6A0-A6E481373A53}" destId="{DC6AB63B-5835-4088-8D12-8C17ABC580BA}" srcOrd="2" destOrd="0" presId="urn:microsoft.com/office/officeart/2005/8/layout/hProcess4"/>
    <dgm:cxn modelId="{C54C9B03-8843-4577-A38F-0FA09D9022C3}" type="presParOf" srcId="{DC6AB63B-5835-4088-8D12-8C17ABC580BA}" destId="{C8B5A91C-9346-4DF7-AB0D-7AFB9B2CCB04}" srcOrd="0" destOrd="0" presId="urn:microsoft.com/office/officeart/2005/8/layout/hProcess4"/>
    <dgm:cxn modelId="{F5121586-1B17-469F-B56C-D8D278070D28}" type="presParOf" srcId="{C8B5A91C-9346-4DF7-AB0D-7AFB9B2CCB04}" destId="{DE1F0CF6-A027-4EC5-8041-F48134F2614B}" srcOrd="0" destOrd="0" presId="urn:microsoft.com/office/officeart/2005/8/layout/hProcess4"/>
    <dgm:cxn modelId="{D7A6C4B1-5E95-4CA8-88EF-B1D45A6E8B2A}" type="presParOf" srcId="{C8B5A91C-9346-4DF7-AB0D-7AFB9B2CCB04}" destId="{20DEC6ED-24F1-4994-A43B-2AE2AF283AB7}" srcOrd="1" destOrd="0" presId="urn:microsoft.com/office/officeart/2005/8/layout/hProcess4"/>
    <dgm:cxn modelId="{00114077-D833-4F2E-BA92-6E1695B84BE1}" type="presParOf" srcId="{C8B5A91C-9346-4DF7-AB0D-7AFB9B2CCB04}" destId="{505D59FC-575A-4691-927E-6D4B428C33E0}" srcOrd="2" destOrd="0" presId="urn:microsoft.com/office/officeart/2005/8/layout/hProcess4"/>
    <dgm:cxn modelId="{A6794C0A-4D48-488D-83BB-6AC8F81406EF}" type="presParOf" srcId="{C8B5A91C-9346-4DF7-AB0D-7AFB9B2CCB04}" destId="{6D119C4A-685E-4ED6-A265-8BBBFF813363}" srcOrd="3" destOrd="0" presId="urn:microsoft.com/office/officeart/2005/8/layout/hProcess4"/>
    <dgm:cxn modelId="{AD4B5325-3399-4DED-BC96-81953266ACF3}" type="presParOf" srcId="{C8B5A91C-9346-4DF7-AB0D-7AFB9B2CCB04}" destId="{068AFA4E-A3AF-4459-BB80-63E919B17EE6}" srcOrd="4" destOrd="0" presId="urn:microsoft.com/office/officeart/2005/8/layout/hProcess4"/>
    <dgm:cxn modelId="{FDFC691C-DF8D-40AC-AE29-F09BD43988B9}" type="presParOf" srcId="{DC6AB63B-5835-4088-8D12-8C17ABC580BA}" destId="{64508C16-26F0-4C9C-AC0C-7841B6E71767}" srcOrd="1" destOrd="0" presId="urn:microsoft.com/office/officeart/2005/8/layout/hProcess4"/>
    <dgm:cxn modelId="{DCC1BA27-C3BF-4627-929E-B920EC4C10F3}" type="presParOf" srcId="{DC6AB63B-5835-4088-8D12-8C17ABC580BA}" destId="{0575578A-74C5-4DB4-8C11-4C9F1F537E81}" srcOrd="2" destOrd="0" presId="urn:microsoft.com/office/officeart/2005/8/layout/hProcess4"/>
    <dgm:cxn modelId="{2A043E05-6FE3-478E-A9AD-5234A573944A}" type="presParOf" srcId="{0575578A-74C5-4DB4-8C11-4C9F1F537E81}" destId="{E364A89E-080B-4790-B607-823B3EA4CA05}" srcOrd="0" destOrd="0" presId="urn:microsoft.com/office/officeart/2005/8/layout/hProcess4"/>
    <dgm:cxn modelId="{AF69848D-F485-44A0-BC95-545067FEF8AE}" type="presParOf" srcId="{0575578A-74C5-4DB4-8C11-4C9F1F537E81}" destId="{3A91DDD9-5437-4A8B-8B8B-478F5861EA7D}" srcOrd="1" destOrd="0" presId="urn:microsoft.com/office/officeart/2005/8/layout/hProcess4"/>
    <dgm:cxn modelId="{1A1CBA5B-3A22-4E43-8B7D-603867E024F0}" type="presParOf" srcId="{0575578A-74C5-4DB4-8C11-4C9F1F537E81}" destId="{04E4C930-B2C1-4C3F-A02E-9FAD102F35FE}" srcOrd="2" destOrd="0" presId="urn:microsoft.com/office/officeart/2005/8/layout/hProcess4"/>
    <dgm:cxn modelId="{11ECFA77-84C3-4988-A4B9-8FB177725629}" type="presParOf" srcId="{0575578A-74C5-4DB4-8C11-4C9F1F537E81}" destId="{74BC5913-3015-4080-B90C-2A9F78A2B55C}" srcOrd="3" destOrd="0" presId="urn:microsoft.com/office/officeart/2005/8/layout/hProcess4"/>
    <dgm:cxn modelId="{E686B143-4F36-44AF-9713-18B018FA9234}" type="presParOf" srcId="{0575578A-74C5-4DB4-8C11-4C9F1F537E81}" destId="{2C15B003-48D3-4408-9A99-6B9A4D9FF7A9}" srcOrd="4" destOrd="0" presId="urn:microsoft.com/office/officeart/2005/8/layout/hProcess4"/>
    <dgm:cxn modelId="{429FCA5A-8E5B-434D-BB81-67AE5F24B78B}" type="presParOf" srcId="{DC6AB63B-5835-4088-8D12-8C17ABC580BA}" destId="{076206D0-D9C3-4AE8-8F1C-A1C6A1439EE4}" srcOrd="3" destOrd="0" presId="urn:microsoft.com/office/officeart/2005/8/layout/hProcess4"/>
    <dgm:cxn modelId="{AF2B8975-C3A3-44D3-BFCA-6AD7621289A4}" type="presParOf" srcId="{DC6AB63B-5835-4088-8D12-8C17ABC580BA}" destId="{CBC805A2-0E99-4445-AC6E-CAE659B8664A}" srcOrd="4" destOrd="0" presId="urn:microsoft.com/office/officeart/2005/8/layout/hProcess4"/>
    <dgm:cxn modelId="{8F5C7013-4111-4730-B1B7-0A06CF68FA54}" type="presParOf" srcId="{CBC805A2-0E99-4445-AC6E-CAE659B8664A}" destId="{54213C36-EE81-4C3F-B642-8E18196AC5F4}" srcOrd="0" destOrd="0" presId="urn:microsoft.com/office/officeart/2005/8/layout/hProcess4"/>
    <dgm:cxn modelId="{0F46D1DF-5C92-445C-8577-FA5B2D41A910}" type="presParOf" srcId="{CBC805A2-0E99-4445-AC6E-CAE659B8664A}" destId="{6C0242A2-873B-4D02-A56E-AD594CCE0356}" srcOrd="1" destOrd="0" presId="urn:microsoft.com/office/officeart/2005/8/layout/hProcess4"/>
    <dgm:cxn modelId="{811CA735-B2BD-4C87-B44E-4D73A62933AD}" type="presParOf" srcId="{CBC805A2-0E99-4445-AC6E-CAE659B8664A}" destId="{7F1F642F-4E3C-420E-9FFB-0E6B71F6A6F4}" srcOrd="2" destOrd="0" presId="urn:microsoft.com/office/officeart/2005/8/layout/hProcess4"/>
    <dgm:cxn modelId="{C58E0A70-F532-4223-B681-EAE86915F16B}" type="presParOf" srcId="{CBC805A2-0E99-4445-AC6E-CAE659B8664A}" destId="{51C63AEB-7BB0-46FE-B9BE-0F94B21D6CFA}" srcOrd="3" destOrd="0" presId="urn:microsoft.com/office/officeart/2005/8/layout/hProcess4"/>
    <dgm:cxn modelId="{7CBBE811-A385-4E53-B5EF-0158BF804EF1}" type="presParOf" srcId="{CBC805A2-0E99-4445-AC6E-CAE659B8664A}" destId="{A896F610-346B-4463-93C8-6765B41D526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21E3D9-BAC0-4DA7-8996-47F4FB1ACE6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AE53FEA-0BA8-496E-B31E-8A9431E2659B}">
      <dgm:prSet phldrT="[Текст]"/>
      <dgm:spPr/>
      <dgm:t>
        <a:bodyPr/>
        <a:lstStyle/>
        <a:p>
          <a:r>
            <a:rPr lang="ru-RU" dirty="0" smtClean="0"/>
            <a:t>Существование преимущественно в устной форме</a:t>
          </a:r>
          <a:endParaRPr lang="ru-RU" dirty="0"/>
        </a:p>
      </dgm:t>
    </dgm:pt>
    <dgm:pt modelId="{866A565A-3A3B-41E5-94B8-C9706A9B5AC0}" type="parTrans" cxnId="{85C28906-A276-4F44-A304-06EC114C0CD2}">
      <dgm:prSet/>
      <dgm:spPr/>
      <dgm:t>
        <a:bodyPr/>
        <a:lstStyle/>
        <a:p>
          <a:endParaRPr lang="ru-RU"/>
        </a:p>
      </dgm:t>
    </dgm:pt>
    <dgm:pt modelId="{728674DA-1C55-451F-A766-D4866C42379F}" type="sibTrans" cxnId="{85C28906-A276-4F44-A304-06EC114C0CD2}">
      <dgm:prSet/>
      <dgm:spPr/>
      <dgm:t>
        <a:bodyPr/>
        <a:lstStyle/>
        <a:p>
          <a:endParaRPr lang="ru-RU"/>
        </a:p>
      </dgm:t>
    </dgm:pt>
    <dgm:pt modelId="{804B4841-5E89-4C9C-B58E-CA27AE5F1C2C}">
      <dgm:prSet phldrT="[Текст]"/>
      <dgm:spPr/>
      <dgm:t>
        <a:bodyPr/>
        <a:lstStyle/>
        <a:p>
          <a:r>
            <a:rPr lang="ru-RU" dirty="0" smtClean="0"/>
            <a:t>Неразвернутый сюжет, сжатые характеристики и описания</a:t>
          </a:r>
          <a:endParaRPr lang="ru-RU" dirty="0"/>
        </a:p>
      </dgm:t>
    </dgm:pt>
    <dgm:pt modelId="{23FC5DB6-66C4-4FE1-93F4-176C21978CEB}" type="parTrans" cxnId="{C9E79394-9177-4090-8324-5002C75C0736}">
      <dgm:prSet/>
      <dgm:spPr/>
      <dgm:t>
        <a:bodyPr/>
        <a:lstStyle/>
        <a:p>
          <a:endParaRPr lang="ru-RU"/>
        </a:p>
      </dgm:t>
    </dgm:pt>
    <dgm:pt modelId="{F3E24E29-57B8-497B-B37B-6DD266AFD71A}" type="sibTrans" cxnId="{C9E79394-9177-4090-8324-5002C75C0736}">
      <dgm:prSet/>
      <dgm:spPr/>
      <dgm:t>
        <a:bodyPr/>
        <a:lstStyle/>
        <a:p>
          <a:endParaRPr lang="ru-RU"/>
        </a:p>
      </dgm:t>
    </dgm:pt>
    <dgm:pt modelId="{BE4CA3C6-A378-4EE8-96FF-BE65F9BCA077}">
      <dgm:prSet phldrT="[Текст]"/>
      <dgm:spPr/>
      <dgm:t>
        <a:bodyPr/>
        <a:lstStyle/>
        <a:p>
          <a:r>
            <a:rPr lang="ru-RU" dirty="0" smtClean="0"/>
            <a:t>Аллегорическая форма выражения</a:t>
          </a:r>
          <a:endParaRPr lang="ru-RU" dirty="0"/>
        </a:p>
      </dgm:t>
    </dgm:pt>
    <dgm:pt modelId="{C7F18195-B7A8-4CAD-AF56-5032A9CA6152}" type="parTrans" cxnId="{135B8CDA-219B-462B-80FE-DB806C21EAF5}">
      <dgm:prSet/>
      <dgm:spPr/>
      <dgm:t>
        <a:bodyPr/>
        <a:lstStyle/>
        <a:p>
          <a:endParaRPr lang="ru-RU"/>
        </a:p>
      </dgm:t>
    </dgm:pt>
    <dgm:pt modelId="{3C778E43-4793-4898-AC19-EA2208364A9A}" type="sibTrans" cxnId="{135B8CDA-219B-462B-80FE-DB806C21EAF5}">
      <dgm:prSet/>
      <dgm:spPr/>
      <dgm:t>
        <a:bodyPr/>
        <a:lstStyle/>
        <a:p>
          <a:endParaRPr lang="ru-RU"/>
        </a:p>
      </dgm:t>
    </dgm:pt>
    <dgm:pt modelId="{DB30C07A-1917-4CBB-9016-8350184065BC}">
      <dgm:prSet phldrT="[Текст]"/>
      <dgm:spPr/>
      <dgm:t>
        <a:bodyPr/>
        <a:lstStyle/>
        <a:p>
          <a:r>
            <a:rPr lang="ru-RU" dirty="0" smtClean="0"/>
            <a:t>Неразработанные характеры</a:t>
          </a:r>
          <a:endParaRPr lang="ru-RU" dirty="0"/>
        </a:p>
      </dgm:t>
    </dgm:pt>
    <dgm:pt modelId="{16DC7E31-3991-43AA-B0BD-95B032F74B96}" type="parTrans" cxnId="{6E2E185B-017A-4ADB-B10E-C7707E0FA091}">
      <dgm:prSet/>
      <dgm:spPr/>
      <dgm:t>
        <a:bodyPr/>
        <a:lstStyle/>
        <a:p>
          <a:endParaRPr lang="ru-RU"/>
        </a:p>
      </dgm:t>
    </dgm:pt>
    <dgm:pt modelId="{522AAE3B-A32F-4BCD-B9E5-62BE36F05318}" type="sibTrans" cxnId="{6E2E185B-017A-4ADB-B10E-C7707E0FA091}">
      <dgm:prSet/>
      <dgm:spPr/>
      <dgm:t>
        <a:bodyPr/>
        <a:lstStyle/>
        <a:p>
          <a:endParaRPr lang="ru-RU"/>
        </a:p>
      </dgm:t>
    </dgm:pt>
    <dgm:pt modelId="{6822CFE1-119E-48C8-B274-940046F0728D}">
      <dgm:prSet phldrT="[Текст]"/>
      <dgm:spPr/>
      <dgm:t>
        <a:bodyPr/>
        <a:lstStyle/>
        <a:p>
          <a:r>
            <a:rPr lang="ru-RU" dirty="0" smtClean="0"/>
            <a:t>Строгая и простая композиция</a:t>
          </a:r>
          <a:endParaRPr lang="ru-RU" dirty="0"/>
        </a:p>
      </dgm:t>
    </dgm:pt>
    <dgm:pt modelId="{AD8AF1D4-3970-4352-B8F7-ACDD81FFEE79}" type="parTrans" cxnId="{6376AB15-282C-4C2C-B222-9BAF9F53C9D9}">
      <dgm:prSet/>
      <dgm:spPr/>
      <dgm:t>
        <a:bodyPr/>
        <a:lstStyle/>
        <a:p>
          <a:endParaRPr lang="ru-RU"/>
        </a:p>
      </dgm:t>
    </dgm:pt>
    <dgm:pt modelId="{6A8A7CBD-0A96-45C0-B917-C8691DB9D38F}" type="sibTrans" cxnId="{6376AB15-282C-4C2C-B222-9BAF9F53C9D9}">
      <dgm:prSet/>
      <dgm:spPr/>
      <dgm:t>
        <a:bodyPr/>
        <a:lstStyle/>
        <a:p>
          <a:endParaRPr lang="ru-RU"/>
        </a:p>
      </dgm:t>
    </dgm:pt>
    <dgm:pt modelId="{2A8BC60D-98F0-43E2-9952-E1D1283E26A6}">
      <dgm:prSet phldrT="[Текст]"/>
      <dgm:spPr/>
      <dgm:t>
        <a:bodyPr/>
        <a:lstStyle/>
        <a:p>
          <a:r>
            <a:rPr lang="ru-RU" dirty="0" smtClean="0"/>
            <a:t>Лаконизм и точность выражения</a:t>
          </a:r>
          <a:endParaRPr lang="ru-RU" dirty="0"/>
        </a:p>
      </dgm:t>
    </dgm:pt>
    <dgm:pt modelId="{A0824237-D31B-4110-AC99-DD60F1EF89D7}" type="parTrans" cxnId="{C4FAE020-879D-4F01-B5E6-0AB2AA399D3A}">
      <dgm:prSet/>
      <dgm:spPr/>
      <dgm:t>
        <a:bodyPr/>
        <a:lstStyle/>
        <a:p>
          <a:endParaRPr lang="ru-RU"/>
        </a:p>
      </dgm:t>
    </dgm:pt>
    <dgm:pt modelId="{586472E0-E6B7-41E3-830A-654E1AEB6917}" type="sibTrans" cxnId="{C4FAE020-879D-4F01-B5E6-0AB2AA399D3A}">
      <dgm:prSet/>
      <dgm:spPr/>
      <dgm:t>
        <a:bodyPr/>
        <a:lstStyle/>
        <a:p>
          <a:endParaRPr lang="ru-RU"/>
        </a:p>
      </dgm:t>
    </dgm:pt>
    <dgm:pt modelId="{DAB6300F-DEE0-46B0-92A4-502F409438FE}">
      <dgm:prSet phldrT="[Текст]"/>
      <dgm:spPr/>
      <dgm:t>
        <a:bodyPr/>
        <a:lstStyle/>
        <a:p>
          <a:r>
            <a:rPr lang="ru-RU" dirty="0" smtClean="0"/>
            <a:t>Опора на </a:t>
          </a:r>
          <a:r>
            <a:rPr lang="ru-RU" dirty="0" err="1" smtClean="0"/>
            <a:t>пресуппозиционные</a:t>
          </a:r>
          <a:r>
            <a:rPr lang="ru-RU" dirty="0" smtClean="0"/>
            <a:t> знания слушателя</a:t>
          </a:r>
          <a:endParaRPr lang="ru-RU" dirty="0"/>
        </a:p>
      </dgm:t>
    </dgm:pt>
    <dgm:pt modelId="{77ED32F0-6242-4DD6-A654-D1721231F8BA}" type="parTrans" cxnId="{F639BB01-4515-4A38-A4F6-745F7FA015B0}">
      <dgm:prSet/>
      <dgm:spPr/>
      <dgm:t>
        <a:bodyPr/>
        <a:lstStyle/>
        <a:p>
          <a:endParaRPr lang="ru-RU"/>
        </a:p>
      </dgm:t>
    </dgm:pt>
    <dgm:pt modelId="{B43F884D-ADF8-4257-823D-86F0816DDFD5}" type="sibTrans" cxnId="{F639BB01-4515-4A38-A4F6-745F7FA015B0}">
      <dgm:prSet/>
      <dgm:spPr/>
      <dgm:t>
        <a:bodyPr/>
        <a:lstStyle/>
        <a:p>
          <a:endParaRPr lang="ru-RU"/>
        </a:p>
      </dgm:t>
    </dgm:pt>
    <dgm:pt modelId="{463E947D-7FFF-44BF-9B72-42EFBBB22B18}" type="pres">
      <dgm:prSet presAssocID="{1E21E3D9-BAC0-4DA7-8996-47F4FB1ACE6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6C21D05-FDA5-4D96-9D83-B92A3AEABCC9}" type="pres">
      <dgm:prSet presAssocID="{1E21E3D9-BAC0-4DA7-8996-47F4FB1ACE6F}" presName="Name1" presStyleCnt="0"/>
      <dgm:spPr/>
    </dgm:pt>
    <dgm:pt modelId="{4E5ADE47-C965-4E6D-9E34-7868223BF052}" type="pres">
      <dgm:prSet presAssocID="{1E21E3D9-BAC0-4DA7-8996-47F4FB1ACE6F}" presName="cycle" presStyleCnt="0"/>
      <dgm:spPr/>
    </dgm:pt>
    <dgm:pt modelId="{027C75D5-1870-4308-BF06-A236F153D5BE}" type="pres">
      <dgm:prSet presAssocID="{1E21E3D9-BAC0-4DA7-8996-47F4FB1ACE6F}" presName="srcNode" presStyleLbl="node1" presStyleIdx="0" presStyleCnt="7"/>
      <dgm:spPr/>
    </dgm:pt>
    <dgm:pt modelId="{5E8B1103-628F-4475-82EA-F88F3FF15BF6}" type="pres">
      <dgm:prSet presAssocID="{1E21E3D9-BAC0-4DA7-8996-47F4FB1ACE6F}" presName="conn" presStyleLbl="parChTrans1D2" presStyleIdx="0" presStyleCnt="1"/>
      <dgm:spPr/>
      <dgm:t>
        <a:bodyPr/>
        <a:lstStyle/>
        <a:p>
          <a:endParaRPr lang="ru-RU"/>
        </a:p>
      </dgm:t>
    </dgm:pt>
    <dgm:pt modelId="{5A8100C8-7334-4D8E-8BBD-6D5B11F5E882}" type="pres">
      <dgm:prSet presAssocID="{1E21E3D9-BAC0-4DA7-8996-47F4FB1ACE6F}" presName="extraNode" presStyleLbl="node1" presStyleIdx="0" presStyleCnt="7"/>
      <dgm:spPr/>
    </dgm:pt>
    <dgm:pt modelId="{53EDEC3E-6EB7-4644-B15B-352D86750D49}" type="pres">
      <dgm:prSet presAssocID="{1E21E3D9-BAC0-4DA7-8996-47F4FB1ACE6F}" presName="dstNode" presStyleLbl="node1" presStyleIdx="0" presStyleCnt="7"/>
      <dgm:spPr/>
    </dgm:pt>
    <dgm:pt modelId="{FA8D7BB3-13E6-4B47-913E-359166CF0ED2}" type="pres">
      <dgm:prSet presAssocID="{FAE53FEA-0BA8-496E-B31E-8A9431E2659B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3FF9BE-D02B-4FBD-8042-7A960249775F}" type="pres">
      <dgm:prSet presAssocID="{FAE53FEA-0BA8-496E-B31E-8A9431E2659B}" presName="accent_1" presStyleCnt="0"/>
      <dgm:spPr/>
    </dgm:pt>
    <dgm:pt modelId="{C2CBA91E-563F-4EBB-A6E9-F5780BCD119F}" type="pres">
      <dgm:prSet presAssocID="{FAE53FEA-0BA8-496E-B31E-8A9431E2659B}" presName="accentRepeatNode" presStyleLbl="solidFgAcc1" presStyleIdx="0" presStyleCnt="7"/>
      <dgm:spPr/>
    </dgm:pt>
    <dgm:pt modelId="{CCE172CB-8053-48EB-BB82-AE3159E02292}" type="pres">
      <dgm:prSet presAssocID="{804B4841-5E89-4C9C-B58E-CA27AE5F1C2C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DCBABF-394C-4553-83D5-126CE4244918}" type="pres">
      <dgm:prSet presAssocID="{804B4841-5E89-4C9C-B58E-CA27AE5F1C2C}" presName="accent_2" presStyleCnt="0"/>
      <dgm:spPr/>
    </dgm:pt>
    <dgm:pt modelId="{D8610B7E-E86F-469F-BD7F-D78D40E9A069}" type="pres">
      <dgm:prSet presAssocID="{804B4841-5E89-4C9C-B58E-CA27AE5F1C2C}" presName="accentRepeatNode" presStyleLbl="solidFgAcc1" presStyleIdx="1" presStyleCnt="7"/>
      <dgm:spPr/>
    </dgm:pt>
    <dgm:pt modelId="{BF1EBC7F-EEF6-436E-AAF5-D51DD5F3EB4D}" type="pres">
      <dgm:prSet presAssocID="{BE4CA3C6-A378-4EE8-96FF-BE65F9BCA07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2A527-B3C0-4826-AFDE-4555AD0EC143}" type="pres">
      <dgm:prSet presAssocID="{BE4CA3C6-A378-4EE8-96FF-BE65F9BCA077}" presName="accent_3" presStyleCnt="0"/>
      <dgm:spPr/>
    </dgm:pt>
    <dgm:pt modelId="{ECE0FA32-520C-43D9-A736-06CCAE98A890}" type="pres">
      <dgm:prSet presAssocID="{BE4CA3C6-A378-4EE8-96FF-BE65F9BCA077}" presName="accentRepeatNode" presStyleLbl="solidFgAcc1" presStyleIdx="2" presStyleCnt="7"/>
      <dgm:spPr/>
    </dgm:pt>
    <dgm:pt modelId="{7709DF9A-30D5-4BEE-9668-806897DFFA64}" type="pres">
      <dgm:prSet presAssocID="{DB30C07A-1917-4CBB-9016-8350184065BC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C09DC-850B-45F2-9FEF-6B4B31992E4A}" type="pres">
      <dgm:prSet presAssocID="{DB30C07A-1917-4CBB-9016-8350184065BC}" presName="accent_4" presStyleCnt="0"/>
      <dgm:spPr/>
    </dgm:pt>
    <dgm:pt modelId="{20CD080A-71C3-4867-88CD-CF3A8D61F04E}" type="pres">
      <dgm:prSet presAssocID="{DB30C07A-1917-4CBB-9016-8350184065BC}" presName="accentRepeatNode" presStyleLbl="solidFgAcc1" presStyleIdx="3" presStyleCnt="7"/>
      <dgm:spPr/>
    </dgm:pt>
    <dgm:pt modelId="{CB38BE65-677F-468B-9692-D3239C7F3777}" type="pres">
      <dgm:prSet presAssocID="{6822CFE1-119E-48C8-B274-940046F0728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7F52B-0C04-4200-934E-57BE93CC6429}" type="pres">
      <dgm:prSet presAssocID="{6822CFE1-119E-48C8-B274-940046F0728D}" presName="accent_5" presStyleCnt="0"/>
      <dgm:spPr/>
    </dgm:pt>
    <dgm:pt modelId="{ECFBBBDB-B0E4-4F1A-B2B9-CB243A8ED264}" type="pres">
      <dgm:prSet presAssocID="{6822CFE1-119E-48C8-B274-940046F0728D}" presName="accentRepeatNode" presStyleLbl="solidFgAcc1" presStyleIdx="4" presStyleCnt="7"/>
      <dgm:spPr/>
    </dgm:pt>
    <dgm:pt modelId="{69052E1B-2057-4919-8012-E76D5BA9FC6F}" type="pres">
      <dgm:prSet presAssocID="{2A8BC60D-98F0-43E2-9952-E1D1283E26A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EB2344-1152-43AD-A9FE-403EAB815181}" type="pres">
      <dgm:prSet presAssocID="{2A8BC60D-98F0-43E2-9952-E1D1283E26A6}" presName="accent_6" presStyleCnt="0"/>
      <dgm:spPr/>
    </dgm:pt>
    <dgm:pt modelId="{F1251B29-8325-4F98-ADC8-AC2FD8FFE829}" type="pres">
      <dgm:prSet presAssocID="{2A8BC60D-98F0-43E2-9952-E1D1283E26A6}" presName="accentRepeatNode" presStyleLbl="solidFgAcc1" presStyleIdx="5" presStyleCnt="7"/>
      <dgm:spPr/>
    </dgm:pt>
    <dgm:pt modelId="{45B73810-AA26-4002-A0C0-B7D1CC8FF5C4}" type="pres">
      <dgm:prSet presAssocID="{DAB6300F-DEE0-46B0-92A4-502F409438FE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5FA27-DA5D-47C5-BBC7-07FFB32E9215}" type="pres">
      <dgm:prSet presAssocID="{DAB6300F-DEE0-46B0-92A4-502F409438FE}" presName="accent_7" presStyleCnt="0"/>
      <dgm:spPr/>
    </dgm:pt>
    <dgm:pt modelId="{710EA6F8-FF8B-4882-B39F-D3D3D32BC5E6}" type="pres">
      <dgm:prSet presAssocID="{DAB6300F-DEE0-46B0-92A4-502F409438FE}" presName="accentRepeatNode" presStyleLbl="solidFgAcc1" presStyleIdx="6" presStyleCnt="7"/>
      <dgm:spPr/>
    </dgm:pt>
  </dgm:ptLst>
  <dgm:cxnLst>
    <dgm:cxn modelId="{6376AB15-282C-4C2C-B222-9BAF9F53C9D9}" srcId="{1E21E3D9-BAC0-4DA7-8996-47F4FB1ACE6F}" destId="{6822CFE1-119E-48C8-B274-940046F0728D}" srcOrd="4" destOrd="0" parTransId="{AD8AF1D4-3970-4352-B8F7-ACDD81FFEE79}" sibTransId="{6A8A7CBD-0A96-45C0-B917-C8691DB9D38F}"/>
    <dgm:cxn modelId="{6B85F119-926E-48CA-9BA0-6A3E5ACDE64B}" type="presOf" srcId="{804B4841-5E89-4C9C-B58E-CA27AE5F1C2C}" destId="{CCE172CB-8053-48EB-BB82-AE3159E02292}" srcOrd="0" destOrd="0" presId="urn:microsoft.com/office/officeart/2008/layout/VerticalCurvedList"/>
    <dgm:cxn modelId="{C9E79394-9177-4090-8324-5002C75C0736}" srcId="{1E21E3D9-BAC0-4DA7-8996-47F4FB1ACE6F}" destId="{804B4841-5E89-4C9C-B58E-CA27AE5F1C2C}" srcOrd="1" destOrd="0" parTransId="{23FC5DB6-66C4-4FE1-93F4-176C21978CEB}" sibTransId="{F3E24E29-57B8-497B-B37B-6DD266AFD71A}"/>
    <dgm:cxn modelId="{1BAEFE8F-7390-456B-8877-271EE99359B9}" type="presOf" srcId="{6822CFE1-119E-48C8-B274-940046F0728D}" destId="{CB38BE65-677F-468B-9692-D3239C7F3777}" srcOrd="0" destOrd="0" presId="urn:microsoft.com/office/officeart/2008/layout/VerticalCurvedList"/>
    <dgm:cxn modelId="{3B373ECB-46EE-453F-BE7E-03F448951009}" type="presOf" srcId="{DB30C07A-1917-4CBB-9016-8350184065BC}" destId="{7709DF9A-30D5-4BEE-9668-806897DFFA64}" srcOrd="0" destOrd="0" presId="urn:microsoft.com/office/officeart/2008/layout/VerticalCurvedList"/>
    <dgm:cxn modelId="{0D060F91-7D0E-463E-A63E-0650891909DF}" type="presOf" srcId="{DAB6300F-DEE0-46B0-92A4-502F409438FE}" destId="{45B73810-AA26-4002-A0C0-B7D1CC8FF5C4}" srcOrd="0" destOrd="0" presId="urn:microsoft.com/office/officeart/2008/layout/VerticalCurvedList"/>
    <dgm:cxn modelId="{6E2E185B-017A-4ADB-B10E-C7707E0FA091}" srcId="{1E21E3D9-BAC0-4DA7-8996-47F4FB1ACE6F}" destId="{DB30C07A-1917-4CBB-9016-8350184065BC}" srcOrd="3" destOrd="0" parTransId="{16DC7E31-3991-43AA-B0BD-95B032F74B96}" sibTransId="{522AAE3B-A32F-4BCD-B9E5-62BE36F05318}"/>
    <dgm:cxn modelId="{AD0363E6-88B3-4C7A-B352-2B057A468518}" type="presOf" srcId="{2A8BC60D-98F0-43E2-9952-E1D1283E26A6}" destId="{69052E1B-2057-4919-8012-E76D5BA9FC6F}" srcOrd="0" destOrd="0" presId="urn:microsoft.com/office/officeart/2008/layout/VerticalCurvedList"/>
    <dgm:cxn modelId="{3AF62C6C-2CD8-4006-B58B-47DC037AD83B}" type="presOf" srcId="{728674DA-1C55-451F-A766-D4866C42379F}" destId="{5E8B1103-628F-4475-82EA-F88F3FF15BF6}" srcOrd="0" destOrd="0" presId="urn:microsoft.com/office/officeart/2008/layout/VerticalCurvedList"/>
    <dgm:cxn modelId="{F639BB01-4515-4A38-A4F6-745F7FA015B0}" srcId="{1E21E3D9-BAC0-4DA7-8996-47F4FB1ACE6F}" destId="{DAB6300F-DEE0-46B0-92A4-502F409438FE}" srcOrd="6" destOrd="0" parTransId="{77ED32F0-6242-4DD6-A654-D1721231F8BA}" sibTransId="{B43F884D-ADF8-4257-823D-86F0816DDFD5}"/>
    <dgm:cxn modelId="{135B8CDA-219B-462B-80FE-DB806C21EAF5}" srcId="{1E21E3D9-BAC0-4DA7-8996-47F4FB1ACE6F}" destId="{BE4CA3C6-A378-4EE8-96FF-BE65F9BCA077}" srcOrd="2" destOrd="0" parTransId="{C7F18195-B7A8-4CAD-AF56-5032A9CA6152}" sibTransId="{3C778E43-4793-4898-AC19-EA2208364A9A}"/>
    <dgm:cxn modelId="{64869B05-4674-432D-8D58-02C2F74F8045}" type="presOf" srcId="{FAE53FEA-0BA8-496E-B31E-8A9431E2659B}" destId="{FA8D7BB3-13E6-4B47-913E-359166CF0ED2}" srcOrd="0" destOrd="0" presId="urn:microsoft.com/office/officeart/2008/layout/VerticalCurvedList"/>
    <dgm:cxn modelId="{C4FAE020-879D-4F01-B5E6-0AB2AA399D3A}" srcId="{1E21E3D9-BAC0-4DA7-8996-47F4FB1ACE6F}" destId="{2A8BC60D-98F0-43E2-9952-E1D1283E26A6}" srcOrd="5" destOrd="0" parTransId="{A0824237-D31B-4110-AC99-DD60F1EF89D7}" sibTransId="{586472E0-E6B7-41E3-830A-654E1AEB6917}"/>
    <dgm:cxn modelId="{D58AE953-2BDD-4DF7-AF2C-3C94E86D3823}" type="presOf" srcId="{BE4CA3C6-A378-4EE8-96FF-BE65F9BCA077}" destId="{BF1EBC7F-EEF6-436E-AAF5-D51DD5F3EB4D}" srcOrd="0" destOrd="0" presId="urn:microsoft.com/office/officeart/2008/layout/VerticalCurvedList"/>
    <dgm:cxn modelId="{6A26F421-1F5F-4940-BA64-9BFF4F0E976D}" type="presOf" srcId="{1E21E3D9-BAC0-4DA7-8996-47F4FB1ACE6F}" destId="{463E947D-7FFF-44BF-9B72-42EFBBB22B18}" srcOrd="0" destOrd="0" presId="urn:microsoft.com/office/officeart/2008/layout/VerticalCurvedList"/>
    <dgm:cxn modelId="{85C28906-A276-4F44-A304-06EC114C0CD2}" srcId="{1E21E3D9-BAC0-4DA7-8996-47F4FB1ACE6F}" destId="{FAE53FEA-0BA8-496E-B31E-8A9431E2659B}" srcOrd="0" destOrd="0" parTransId="{866A565A-3A3B-41E5-94B8-C9706A9B5AC0}" sibTransId="{728674DA-1C55-451F-A766-D4866C42379F}"/>
    <dgm:cxn modelId="{A5421E44-1E13-4F4C-85F5-19F713F4059B}" type="presParOf" srcId="{463E947D-7FFF-44BF-9B72-42EFBBB22B18}" destId="{A6C21D05-FDA5-4D96-9D83-B92A3AEABCC9}" srcOrd="0" destOrd="0" presId="urn:microsoft.com/office/officeart/2008/layout/VerticalCurvedList"/>
    <dgm:cxn modelId="{7995FDDE-CC67-4D37-80A5-7D15DCA6B97B}" type="presParOf" srcId="{A6C21D05-FDA5-4D96-9D83-B92A3AEABCC9}" destId="{4E5ADE47-C965-4E6D-9E34-7868223BF052}" srcOrd="0" destOrd="0" presId="urn:microsoft.com/office/officeart/2008/layout/VerticalCurvedList"/>
    <dgm:cxn modelId="{BD9E67C6-1A2B-4C09-B90B-A176F6E7560D}" type="presParOf" srcId="{4E5ADE47-C965-4E6D-9E34-7868223BF052}" destId="{027C75D5-1870-4308-BF06-A236F153D5BE}" srcOrd="0" destOrd="0" presId="urn:microsoft.com/office/officeart/2008/layout/VerticalCurvedList"/>
    <dgm:cxn modelId="{DFCB383F-4273-4E5A-9E09-AEC8465B324B}" type="presParOf" srcId="{4E5ADE47-C965-4E6D-9E34-7868223BF052}" destId="{5E8B1103-628F-4475-82EA-F88F3FF15BF6}" srcOrd="1" destOrd="0" presId="urn:microsoft.com/office/officeart/2008/layout/VerticalCurvedList"/>
    <dgm:cxn modelId="{965A4D5F-E734-48BE-8B84-48E1DF49335C}" type="presParOf" srcId="{4E5ADE47-C965-4E6D-9E34-7868223BF052}" destId="{5A8100C8-7334-4D8E-8BBD-6D5B11F5E882}" srcOrd="2" destOrd="0" presId="urn:microsoft.com/office/officeart/2008/layout/VerticalCurvedList"/>
    <dgm:cxn modelId="{8AD4A96E-9A57-4CEF-B951-42FAD33AAE5F}" type="presParOf" srcId="{4E5ADE47-C965-4E6D-9E34-7868223BF052}" destId="{53EDEC3E-6EB7-4644-B15B-352D86750D49}" srcOrd="3" destOrd="0" presId="urn:microsoft.com/office/officeart/2008/layout/VerticalCurvedList"/>
    <dgm:cxn modelId="{CEF39D30-D5E5-4574-A544-C5AB0DF2416B}" type="presParOf" srcId="{A6C21D05-FDA5-4D96-9D83-B92A3AEABCC9}" destId="{FA8D7BB3-13E6-4B47-913E-359166CF0ED2}" srcOrd="1" destOrd="0" presId="urn:microsoft.com/office/officeart/2008/layout/VerticalCurvedList"/>
    <dgm:cxn modelId="{989D6F14-7D23-4981-B62B-7A63A7C1F6AE}" type="presParOf" srcId="{A6C21D05-FDA5-4D96-9D83-B92A3AEABCC9}" destId="{2B3FF9BE-D02B-4FBD-8042-7A960249775F}" srcOrd="2" destOrd="0" presId="urn:microsoft.com/office/officeart/2008/layout/VerticalCurvedList"/>
    <dgm:cxn modelId="{41A90AF2-A3EE-4B65-A263-AF719AA57997}" type="presParOf" srcId="{2B3FF9BE-D02B-4FBD-8042-7A960249775F}" destId="{C2CBA91E-563F-4EBB-A6E9-F5780BCD119F}" srcOrd="0" destOrd="0" presId="urn:microsoft.com/office/officeart/2008/layout/VerticalCurvedList"/>
    <dgm:cxn modelId="{9A294AD5-ED88-497E-A975-CB698F2941E1}" type="presParOf" srcId="{A6C21D05-FDA5-4D96-9D83-B92A3AEABCC9}" destId="{CCE172CB-8053-48EB-BB82-AE3159E02292}" srcOrd="3" destOrd="0" presId="urn:microsoft.com/office/officeart/2008/layout/VerticalCurvedList"/>
    <dgm:cxn modelId="{2254EA83-533C-44B8-8872-0B5A1154E0DF}" type="presParOf" srcId="{A6C21D05-FDA5-4D96-9D83-B92A3AEABCC9}" destId="{36DCBABF-394C-4553-83D5-126CE4244918}" srcOrd="4" destOrd="0" presId="urn:microsoft.com/office/officeart/2008/layout/VerticalCurvedList"/>
    <dgm:cxn modelId="{E2216640-C21B-4992-848F-20A9FC1D17AB}" type="presParOf" srcId="{36DCBABF-394C-4553-83D5-126CE4244918}" destId="{D8610B7E-E86F-469F-BD7F-D78D40E9A069}" srcOrd="0" destOrd="0" presId="urn:microsoft.com/office/officeart/2008/layout/VerticalCurvedList"/>
    <dgm:cxn modelId="{EC26E72A-5E5A-48B5-B6C4-BC2AB919B565}" type="presParOf" srcId="{A6C21D05-FDA5-4D96-9D83-B92A3AEABCC9}" destId="{BF1EBC7F-EEF6-436E-AAF5-D51DD5F3EB4D}" srcOrd="5" destOrd="0" presId="urn:microsoft.com/office/officeart/2008/layout/VerticalCurvedList"/>
    <dgm:cxn modelId="{93BA0581-DE0C-4505-84F9-10B5DCFA5539}" type="presParOf" srcId="{A6C21D05-FDA5-4D96-9D83-B92A3AEABCC9}" destId="{3452A527-B3C0-4826-AFDE-4555AD0EC143}" srcOrd="6" destOrd="0" presId="urn:microsoft.com/office/officeart/2008/layout/VerticalCurvedList"/>
    <dgm:cxn modelId="{5A0A9D93-36E2-4503-B5F9-18B1AD57DE09}" type="presParOf" srcId="{3452A527-B3C0-4826-AFDE-4555AD0EC143}" destId="{ECE0FA32-520C-43D9-A736-06CCAE98A890}" srcOrd="0" destOrd="0" presId="urn:microsoft.com/office/officeart/2008/layout/VerticalCurvedList"/>
    <dgm:cxn modelId="{3E7036C1-CC0B-4FDC-9C78-373222C5C5B2}" type="presParOf" srcId="{A6C21D05-FDA5-4D96-9D83-B92A3AEABCC9}" destId="{7709DF9A-30D5-4BEE-9668-806897DFFA64}" srcOrd="7" destOrd="0" presId="urn:microsoft.com/office/officeart/2008/layout/VerticalCurvedList"/>
    <dgm:cxn modelId="{7DE103B6-6909-4C3D-B261-265C88F1A624}" type="presParOf" srcId="{A6C21D05-FDA5-4D96-9D83-B92A3AEABCC9}" destId="{508C09DC-850B-45F2-9FEF-6B4B31992E4A}" srcOrd="8" destOrd="0" presId="urn:microsoft.com/office/officeart/2008/layout/VerticalCurvedList"/>
    <dgm:cxn modelId="{513917FE-4F85-4B2D-A47D-8F53347311D3}" type="presParOf" srcId="{508C09DC-850B-45F2-9FEF-6B4B31992E4A}" destId="{20CD080A-71C3-4867-88CD-CF3A8D61F04E}" srcOrd="0" destOrd="0" presId="urn:microsoft.com/office/officeart/2008/layout/VerticalCurvedList"/>
    <dgm:cxn modelId="{1F458DAB-4699-4303-A3D2-47081737A53D}" type="presParOf" srcId="{A6C21D05-FDA5-4D96-9D83-B92A3AEABCC9}" destId="{CB38BE65-677F-468B-9692-D3239C7F3777}" srcOrd="9" destOrd="0" presId="urn:microsoft.com/office/officeart/2008/layout/VerticalCurvedList"/>
    <dgm:cxn modelId="{F6ED5373-58FE-4424-B106-3E63BBA290EF}" type="presParOf" srcId="{A6C21D05-FDA5-4D96-9D83-B92A3AEABCC9}" destId="{E027F52B-0C04-4200-934E-57BE93CC6429}" srcOrd="10" destOrd="0" presId="urn:microsoft.com/office/officeart/2008/layout/VerticalCurvedList"/>
    <dgm:cxn modelId="{6C8CAD95-0360-44F0-82D1-6D311E0F105B}" type="presParOf" srcId="{E027F52B-0C04-4200-934E-57BE93CC6429}" destId="{ECFBBBDB-B0E4-4F1A-B2B9-CB243A8ED264}" srcOrd="0" destOrd="0" presId="urn:microsoft.com/office/officeart/2008/layout/VerticalCurvedList"/>
    <dgm:cxn modelId="{3100C4E4-16F5-4C7B-B902-950546F084F1}" type="presParOf" srcId="{A6C21D05-FDA5-4D96-9D83-B92A3AEABCC9}" destId="{69052E1B-2057-4919-8012-E76D5BA9FC6F}" srcOrd="11" destOrd="0" presId="urn:microsoft.com/office/officeart/2008/layout/VerticalCurvedList"/>
    <dgm:cxn modelId="{1E6BC057-31EF-4C74-A129-617D46EB0B33}" type="presParOf" srcId="{A6C21D05-FDA5-4D96-9D83-B92A3AEABCC9}" destId="{CAEB2344-1152-43AD-A9FE-403EAB815181}" srcOrd="12" destOrd="0" presId="urn:microsoft.com/office/officeart/2008/layout/VerticalCurvedList"/>
    <dgm:cxn modelId="{10A6A2A8-5D0C-4C2C-91DD-88A05BB9ABD9}" type="presParOf" srcId="{CAEB2344-1152-43AD-A9FE-403EAB815181}" destId="{F1251B29-8325-4F98-ADC8-AC2FD8FFE829}" srcOrd="0" destOrd="0" presId="urn:microsoft.com/office/officeart/2008/layout/VerticalCurvedList"/>
    <dgm:cxn modelId="{CC6B0E53-02CE-4DB0-A0E7-0C9A64C09AD4}" type="presParOf" srcId="{A6C21D05-FDA5-4D96-9D83-B92A3AEABCC9}" destId="{45B73810-AA26-4002-A0C0-B7D1CC8FF5C4}" srcOrd="13" destOrd="0" presId="urn:microsoft.com/office/officeart/2008/layout/VerticalCurvedList"/>
    <dgm:cxn modelId="{A0990C4E-AC96-4479-AC64-BD2EC4CE1DE1}" type="presParOf" srcId="{A6C21D05-FDA5-4D96-9D83-B92A3AEABCC9}" destId="{7155FA27-DA5D-47C5-BBC7-07FFB32E9215}" srcOrd="14" destOrd="0" presId="urn:microsoft.com/office/officeart/2008/layout/VerticalCurvedList"/>
    <dgm:cxn modelId="{7457E800-6DCC-418A-9E03-B39E2512E6D6}" type="presParOf" srcId="{7155FA27-DA5D-47C5-BBC7-07FFB32E9215}" destId="{710EA6F8-FF8B-4882-B39F-D3D3D32BC5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7D75B5-7076-4A58-B523-436D507F023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2BCA832-FD07-483E-A0AD-5E8234720E1D}">
      <dgm:prSet phldrT="[Текст]"/>
      <dgm:spPr/>
      <dgm:t>
        <a:bodyPr/>
        <a:lstStyle/>
        <a:p>
          <a:r>
            <a:rPr lang="ru-RU" dirty="0"/>
            <a:t>повествованием с элементами рассуждения</a:t>
          </a:r>
        </a:p>
      </dgm:t>
    </dgm:pt>
    <dgm:pt modelId="{77C7F79E-54F7-4FAD-9D7C-B67530A20A48}" type="parTrans" cxnId="{0A04100D-F3E8-4D39-BD1B-78CF0BC1A7DC}">
      <dgm:prSet/>
      <dgm:spPr/>
      <dgm:t>
        <a:bodyPr/>
        <a:lstStyle/>
        <a:p>
          <a:endParaRPr lang="ru-RU"/>
        </a:p>
      </dgm:t>
    </dgm:pt>
    <dgm:pt modelId="{89C5B9C8-3295-4D53-8B10-DCA230ED4F98}" type="sibTrans" cxnId="{0A04100D-F3E8-4D39-BD1B-78CF0BC1A7DC}">
      <dgm:prSet/>
      <dgm:spPr/>
      <dgm:t>
        <a:bodyPr/>
        <a:lstStyle/>
        <a:p>
          <a:endParaRPr lang="ru-RU"/>
        </a:p>
      </dgm:t>
    </dgm:pt>
    <dgm:pt modelId="{F9D04C86-8F51-4F83-B2D8-6375027234E4}">
      <dgm:prSet phldrT="[Текст]"/>
      <dgm:spPr/>
      <dgm:t>
        <a:bodyPr/>
        <a:lstStyle/>
        <a:p>
          <a:r>
            <a:rPr lang="ru-RU" dirty="0"/>
            <a:t>повествованием с элементами описания</a:t>
          </a:r>
        </a:p>
      </dgm:t>
    </dgm:pt>
    <dgm:pt modelId="{261E2D81-196E-42F1-A549-D61324009BC6}" type="parTrans" cxnId="{ABC75385-E8AD-4D76-B354-74C96FB35626}">
      <dgm:prSet/>
      <dgm:spPr/>
      <dgm:t>
        <a:bodyPr/>
        <a:lstStyle/>
        <a:p>
          <a:endParaRPr lang="ru-RU"/>
        </a:p>
      </dgm:t>
    </dgm:pt>
    <dgm:pt modelId="{D7F3FC73-8786-4A70-9A8F-2604C6616D43}" type="sibTrans" cxnId="{ABC75385-E8AD-4D76-B354-74C96FB35626}">
      <dgm:prSet/>
      <dgm:spPr/>
      <dgm:t>
        <a:bodyPr/>
        <a:lstStyle/>
        <a:p>
          <a:endParaRPr lang="ru-RU"/>
        </a:p>
      </dgm:t>
    </dgm:pt>
    <dgm:pt modelId="{57DE2B79-F4EB-479D-A04E-06F132E2117A}">
      <dgm:prSet phldrT="[Текст]"/>
      <dgm:spPr/>
      <dgm:t>
        <a:bodyPr/>
        <a:lstStyle/>
        <a:p>
          <a:r>
            <a:rPr lang="ru-RU" dirty="0"/>
            <a:t>рассуждением с элементами описания</a:t>
          </a:r>
        </a:p>
      </dgm:t>
    </dgm:pt>
    <dgm:pt modelId="{014C0FF0-2BDA-400B-AD7C-678A4B9E4DE0}" type="parTrans" cxnId="{B5CE655B-D828-4009-95D1-BA4E32430C41}">
      <dgm:prSet/>
      <dgm:spPr/>
      <dgm:t>
        <a:bodyPr/>
        <a:lstStyle/>
        <a:p>
          <a:endParaRPr lang="ru-RU"/>
        </a:p>
      </dgm:t>
    </dgm:pt>
    <dgm:pt modelId="{28C0A858-7049-4211-B0B4-60903BF4EA2B}" type="sibTrans" cxnId="{B5CE655B-D828-4009-95D1-BA4E32430C41}">
      <dgm:prSet/>
      <dgm:spPr/>
      <dgm:t>
        <a:bodyPr/>
        <a:lstStyle/>
        <a:p>
          <a:endParaRPr lang="ru-RU"/>
        </a:p>
      </dgm:t>
    </dgm:pt>
    <dgm:pt modelId="{53863C10-86B3-4A88-A69A-36F448714A7D}">
      <dgm:prSet phldrT="[Текст]"/>
      <dgm:spPr/>
      <dgm:t>
        <a:bodyPr/>
        <a:lstStyle/>
        <a:p>
          <a:r>
            <a:rPr lang="ru-RU" dirty="0"/>
            <a:t>описанием с элементами рассуждения</a:t>
          </a:r>
        </a:p>
      </dgm:t>
    </dgm:pt>
    <dgm:pt modelId="{2B8EC8EA-2914-454E-BB85-D2BA66BD720F}" type="parTrans" cxnId="{904C83AD-589C-4306-A444-86903BDB66A9}">
      <dgm:prSet/>
      <dgm:spPr/>
      <dgm:t>
        <a:bodyPr/>
        <a:lstStyle/>
        <a:p>
          <a:endParaRPr lang="ru-RU"/>
        </a:p>
      </dgm:t>
    </dgm:pt>
    <dgm:pt modelId="{DB2B3C89-50BE-49E5-943E-628CBDC2257F}" type="sibTrans" cxnId="{904C83AD-589C-4306-A444-86903BDB66A9}">
      <dgm:prSet/>
      <dgm:spPr/>
      <dgm:t>
        <a:bodyPr/>
        <a:lstStyle/>
        <a:p>
          <a:endParaRPr lang="ru-RU"/>
        </a:p>
      </dgm:t>
    </dgm:pt>
    <dgm:pt modelId="{3F750E3B-14E6-4519-B9D0-60174E2A3F85}">
      <dgm:prSet phldrT="[Текст]"/>
      <dgm:spPr/>
      <dgm:t>
        <a:bodyPr/>
        <a:lstStyle/>
        <a:p>
          <a:r>
            <a:rPr lang="ru-RU" dirty="0"/>
            <a:t>рассуждением с элементами повествования</a:t>
          </a:r>
        </a:p>
      </dgm:t>
    </dgm:pt>
    <dgm:pt modelId="{EFD9F790-6C33-4A99-ADFA-158A1FA9EBBC}" type="parTrans" cxnId="{C9274066-C21F-4C21-BF27-0E6E5621FD8C}">
      <dgm:prSet/>
      <dgm:spPr/>
      <dgm:t>
        <a:bodyPr/>
        <a:lstStyle/>
        <a:p>
          <a:endParaRPr lang="ru-RU"/>
        </a:p>
      </dgm:t>
    </dgm:pt>
    <dgm:pt modelId="{662CE93E-5A08-448C-914A-AEC1405666A2}" type="sibTrans" cxnId="{C9274066-C21F-4C21-BF27-0E6E5621FD8C}">
      <dgm:prSet/>
      <dgm:spPr/>
      <dgm:t>
        <a:bodyPr/>
        <a:lstStyle/>
        <a:p>
          <a:endParaRPr lang="ru-RU"/>
        </a:p>
      </dgm:t>
    </dgm:pt>
    <dgm:pt modelId="{1E855A97-DC5E-4DFE-9F4B-75349D61C18D}">
      <dgm:prSet phldrT="[Текст]"/>
      <dgm:spPr/>
      <dgm:t>
        <a:bodyPr/>
        <a:lstStyle/>
        <a:p>
          <a:r>
            <a:rPr lang="ru-RU" dirty="0"/>
            <a:t>и др.</a:t>
          </a:r>
        </a:p>
      </dgm:t>
    </dgm:pt>
    <dgm:pt modelId="{3F314089-0C3B-4F5E-BA76-7F4CBA68D647}" type="parTrans" cxnId="{D8F847EA-F13E-413B-A4A0-CC5E577912BE}">
      <dgm:prSet/>
      <dgm:spPr/>
      <dgm:t>
        <a:bodyPr/>
        <a:lstStyle/>
        <a:p>
          <a:endParaRPr lang="ru-RU"/>
        </a:p>
      </dgm:t>
    </dgm:pt>
    <dgm:pt modelId="{5AD799CE-6D09-4875-B7AE-07F77EADBE73}" type="sibTrans" cxnId="{D8F847EA-F13E-413B-A4A0-CC5E577912BE}">
      <dgm:prSet/>
      <dgm:spPr/>
      <dgm:t>
        <a:bodyPr/>
        <a:lstStyle/>
        <a:p>
          <a:endParaRPr lang="ru-RU"/>
        </a:p>
      </dgm:t>
    </dgm:pt>
    <dgm:pt modelId="{61B2497A-D936-48B8-BF54-BAEB90FD750F}" type="pres">
      <dgm:prSet presAssocID="{277D75B5-7076-4A58-B523-436D507F023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7D9061F-F73B-4871-8116-4FDDC505466B}" type="pres">
      <dgm:prSet presAssocID="{277D75B5-7076-4A58-B523-436D507F0235}" presName="Name1" presStyleCnt="0"/>
      <dgm:spPr/>
    </dgm:pt>
    <dgm:pt modelId="{2BAC6608-E7DB-4998-ABDA-D02D21EEF85D}" type="pres">
      <dgm:prSet presAssocID="{277D75B5-7076-4A58-B523-436D507F0235}" presName="cycle" presStyleCnt="0"/>
      <dgm:spPr/>
    </dgm:pt>
    <dgm:pt modelId="{D876ABB0-6A0C-4F67-94FC-442F463D2560}" type="pres">
      <dgm:prSet presAssocID="{277D75B5-7076-4A58-B523-436D507F0235}" presName="srcNode" presStyleLbl="node1" presStyleIdx="0" presStyleCnt="6"/>
      <dgm:spPr/>
    </dgm:pt>
    <dgm:pt modelId="{B76ECBB3-53EF-4F81-AD1D-50E96CB9E57B}" type="pres">
      <dgm:prSet presAssocID="{277D75B5-7076-4A58-B523-436D507F0235}" presName="conn" presStyleLbl="parChTrans1D2" presStyleIdx="0" presStyleCnt="1"/>
      <dgm:spPr/>
      <dgm:t>
        <a:bodyPr/>
        <a:lstStyle/>
        <a:p>
          <a:endParaRPr lang="ru-RU"/>
        </a:p>
      </dgm:t>
    </dgm:pt>
    <dgm:pt modelId="{D483AA57-B6F1-40A6-AF7C-616EA9F869BB}" type="pres">
      <dgm:prSet presAssocID="{277D75B5-7076-4A58-B523-436D507F0235}" presName="extraNode" presStyleLbl="node1" presStyleIdx="0" presStyleCnt="6"/>
      <dgm:spPr/>
    </dgm:pt>
    <dgm:pt modelId="{A9B5750E-6B58-4315-B756-601C8D7A475A}" type="pres">
      <dgm:prSet presAssocID="{277D75B5-7076-4A58-B523-436D507F0235}" presName="dstNode" presStyleLbl="node1" presStyleIdx="0" presStyleCnt="6"/>
      <dgm:spPr/>
    </dgm:pt>
    <dgm:pt modelId="{8F5CE552-B7B7-4A95-89BC-E9D09F263F9C}" type="pres">
      <dgm:prSet presAssocID="{C2BCA832-FD07-483E-A0AD-5E8234720E1D}" presName="text_1" presStyleLbl="node1" presStyleIdx="0" presStyleCnt="6" custLinFactNeighborX="1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55B057-E6BF-488A-ABE0-9F1F3721CB92}" type="pres">
      <dgm:prSet presAssocID="{C2BCA832-FD07-483E-A0AD-5E8234720E1D}" presName="accent_1" presStyleCnt="0"/>
      <dgm:spPr/>
    </dgm:pt>
    <dgm:pt modelId="{8B2F5622-0B85-4871-8F7C-3C92E3648336}" type="pres">
      <dgm:prSet presAssocID="{C2BCA832-FD07-483E-A0AD-5E8234720E1D}" presName="accentRepeatNode" presStyleLbl="solidFgAcc1" presStyleIdx="0" presStyleCnt="6"/>
      <dgm:spPr/>
    </dgm:pt>
    <dgm:pt modelId="{09087DA3-F489-4F25-9BDF-35E2C6CD58E8}" type="pres">
      <dgm:prSet presAssocID="{F9D04C86-8F51-4F83-B2D8-6375027234E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24D87F-670F-4C99-A2C8-3E79F10A22F2}" type="pres">
      <dgm:prSet presAssocID="{F9D04C86-8F51-4F83-B2D8-6375027234E4}" presName="accent_2" presStyleCnt="0"/>
      <dgm:spPr/>
    </dgm:pt>
    <dgm:pt modelId="{95AC5055-392C-4155-B954-851F40ACFFD9}" type="pres">
      <dgm:prSet presAssocID="{F9D04C86-8F51-4F83-B2D8-6375027234E4}" presName="accentRepeatNode" presStyleLbl="solidFgAcc1" presStyleIdx="1" presStyleCnt="6"/>
      <dgm:spPr/>
    </dgm:pt>
    <dgm:pt modelId="{11D4058F-B002-4123-BA33-55ADD0D35524}" type="pres">
      <dgm:prSet presAssocID="{57DE2B79-F4EB-479D-A04E-06F132E2117A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F0E97-D8A6-409C-9E3C-B1C16FD13E15}" type="pres">
      <dgm:prSet presAssocID="{57DE2B79-F4EB-479D-A04E-06F132E2117A}" presName="accent_3" presStyleCnt="0"/>
      <dgm:spPr/>
    </dgm:pt>
    <dgm:pt modelId="{3EBDA302-16E2-4E53-B175-4F84B253BD56}" type="pres">
      <dgm:prSet presAssocID="{57DE2B79-F4EB-479D-A04E-06F132E2117A}" presName="accentRepeatNode" presStyleLbl="solidFgAcc1" presStyleIdx="2" presStyleCnt="6"/>
      <dgm:spPr/>
    </dgm:pt>
    <dgm:pt modelId="{AEB80D93-7A43-493C-9A66-C528BE0A944A}" type="pres">
      <dgm:prSet presAssocID="{3F750E3B-14E6-4519-B9D0-60174E2A3F85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CEB81-B7E7-464C-AB6D-B30C92E5A695}" type="pres">
      <dgm:prSet presAssocID="{3F750E3B-14E6-4519-B9D0-60174E2A3F85}" presName="accent_4" presStyleCnt="0"/>
      <dgm:spPr/>
    </dgm:pt>
    <dgm:pt modelId="{0EBA87B7-593D-4184-82C2-F2DCA697F526}" type="pres">
      <dgm:prSet presAssocID="{3F750E3B-14E6-4519-B9D0-60174E2A3F85}" presName="accentRepeatNode" presStyleLbl="solidFgAcc1" presStyleIdx="3" presStyleCnt="6"/>
      <dgm:spPr/>
    </dgm:pt>
    <dgm:pt modelId="{C031AE0E-0A01-4402-B256-9FB5DC28396B}" type="pres">
      <dgm:prSet presAssocID="{53863C10-86B3-4A88-A69A-36F448714A7D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3A1A7-598C-4F32-9599-A826CC08634E}" type="pres">
      <dgm:prSet presAssocID="{53863C10-86B3-4A88-A69A-36F448714A7D}" presName="accent_5" presStyleCnt="0"/>
      <dgm:spPr/>
    </dgm:pt>
    <dgm:pt modelId="{03583212-1DF8-4079-8B50-75B4113A3387}" type="pres">
      <dgm:prSet presAssocID="{53863C10-86B3-4A88-A69A-36F448714A7D}" presName="accentRepeatNode" presStyleLbl="solidFgAcc1" presStyleIdx="4" presStyleCnt="6"/>
      <dgm:spPr/>
    </dgm:pt>
    <dgm:pt modelId="{36CE0238-BF70-40DA-A250-29FE1F1F9C47}" type="pres">
      <dgm:prSet presAssocID="{1E855A97-DC5E-4DFE-9F4B-75349D61C18D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D209C9-8925-4021-95A3-026A7C8201F0}" type="pres">
      <dgm:prSet presAssocID="{1E855A97-DC5E-4DFE-9F4B-75349D61C18D}" presName="accent_6" presStyleCnt="0"/>
      <dgm:spPr/>
    </dgm:pt>
    <dgm:pt modelId="{2AACC7D7-4397-4EFC-81C0-D7822252B5D3}" type="pres">
      <dgm:prSet presAssocID="{1E855A97-DC5E-4DFE-9F4B-75349D61C18D}" presName="accentRepeatNode" presStyleLbl="solidFgAcc1" presStyleIdx="5" presStyleCnt="6"/>
      <dgm:spPr/>
    </dgm:pt>
  </dgm:ptLst>
  <dgm:cxnLst>
    <dgm:cxn modelId="{D8F847EA-F13E-413B-A4A0-CC5E577912BE}" srcId="{277D75B5-7076-4A58-B523-436D507F0235}" destId="{1E855A97-DC5E-4DFE-9F4B-75349D61C18D}" srcOrd="5" destOrd="0" parTransId="{3F314089-0C3B-4F5E-BA76-7F4CBA68D647}" sibTransId="{5AD799CE-6D09-4875-B7AE-07F77EADBE73}"/>
    <dgm:cxn modelId="{85A0F186-AF13-486D-B047-2FDA61F1BC08}" type="presOf" srcId="{57DE2B79-F4EB-479D-A04E-06F132E2117A}" destId="{11D4058F-B002-4123-BA33-55ADD0D35524}" srcOrd="0" destOrd="0" presId="urn:microsoft.com/office/officeart/2008/layout/VerticalCurvedList"/>
    <dgm:cxn modelId="{0A04100D-F3E8-4D39-BD1B-78CF0BC1A7DC}" srcId="{277D75B5-7076-4A58-B523-436D507F0235}" destId="{C2BCA832-FD07-483E-A0AD-5E8234720E1D}" srcOrd="0" destOrd="0" parTransId="{77C7F79E-54F7-4FAD-9D7C-B67530A20A48}" sibTransId="{89C5B9C8-3295-4D53-8B10-DCA230ED4F98}"/>
    <dgm:cxn modelId="{904C83AD-589C-4306-A444-86903BDB66A9}" srcId="{277D75B5-7076-4A58-B523-436D507F0235}" destId="{53863C10-86B3-4A88-A69A-36F448714A7D}" srcOrd="4" destOrd="0" parTransId="{2B8EC8EA-2914-454E-BB85-D2BA66BD720F}" sibTransId="{DB2B3C89-50BE-49E5-943E-628CBDC2257F}"/>
    <dgm:cxn modelId="{04C3BBEF-AA59-4F0C-AB11-207DB5D3B417}" type="presOf" srcId="{F9D04C86-8F51-4F83-B2D8-6375027234E4}" destId="{09087DA3-F489-4F25-9BDF-35E2C6CD58E8}" srcOrd="0" destOrd="0" presId="urn:microsoft.com/office/officeart/2008/layout/VerticalCurvedList"/>
    <dgm:cxn modelId="{DD20E107-930E-4D1C-9F8D-1A6DA69162F0}" type="presOf" srcId="{3F750E3B-14E6-4519-B9D0-60174E2A3F85}" destId="{AEB80D93-7A43-493C-9A66-C528BE0A944A}" srcOrd="0" destOrd="0" presId="urn:microsoft.com/office/officeart/2008/layout/VerticalCurvedList"/>
    <dgm:cxn modelId="{4D4B0B3F-4714-4FD2-BDB1-9C0242D33906}" type="presOf" srcId="{53863C10-86B3-4A88-A69A-36F448714A7D}" destId="{C031AE0E-0A01-4402-B256-9FB5DC28396B}" srcOrd="0" destOrd="0" presId="urn:microsoft.com/office/officeart/2008/layout/VerticalCurvedList"/>
    <dgm:cxn modelId="{C9274066-C21F-4C21-BF27-0E6E5621FD8C}" srcId="{277D75B5-7076-4A58-B523-436D507F0235}" destId="{3F750E3B-14E6-4519-B9D0-60174E2A3F85}" srcOrd="3" destOrd="0" parTransId="{EFD9F790-6C33-4A99-ADFA-158A1FA9EBBC}" sibTransId="{662CE93E-5A08-448C-914A-AEC1405666A2}"/>
    <dgm:cxn modelId="{50F5BE45-F9EA-4713-B313-35D1E75C3F82}" type="presOf" srcId="{1E855A97-DC5E-4DFE-9F4B-75349D61C18D}" destId="{36CE0238-BF70-40DA-A250-29FE1F1F9C47}" srcOrd="0" destOrd="0" presId="urn:microsoft.com/office/officeart/2008/layout/VerticalCurvedList"/>
    <dgm:cxn modelId="{4E851A33-03FD-4A1D-8AB4-8B75299D491E}" type="presOf" srcId="{277D75B5-7076-4A58-B523-436D507F0235}" destId="{61B2497A-D936-48B8-BF54-BAEB90FD750F}" srcOrd="0" destOrd="0" presId="urn:microsoft.com/office/officeart/2008/layout/VerticalCurvedList"/>
    <dgm:cxn modelId="{F57CE4C2-6404-414E-B5C3-F40E60702DC6}" type="presOf" srcId="{C2BCA832-FD07-483E-A0AD-5E8234720E1D}" destId="{8F5CE552-B7B7-4A95-89BC-E9D09F263F9C}" srcOrd="0" destOrd="0" presId="urn:microsoft.com/office/officeart/2008/layout/VerticalCurvedList"/>
    <dgm:cxn modelId="{822B468F-821E-4A98-A593-4DD491BA96A7}" type="presOf" srcId="{89C5B9C8-3295-4D53-8B10-DCA230ED4F98}" destId="{B76ECBB3-53EF-4F81-AD1D-50E96CB9E57B}" srcOrd="0" destOrd="0" presId="urn:microsoft.com/office/officeart/2008/layout/VerticalCurvedList"/>
    <dgm:cxn modelId="{B5CE655B-D828-4009-95D1-BA4E32430C41}" srcId="{277D75B5-7076-4A58-B523-436D507F0235}" destId="{57DE2B79-F4EB-479D-A04E-06F132E2117A}" srcOrd="2" destOrd="0" parTransId="{014C0FF0-2BDA-400B-AD7C-678A4B9E4DE0}" sibTransId="{28C0A858-7049-4211-B0B4-60903BF4EA2B}"/>
    <dgm:cxn modelId="{ABC75385-E8AD-4D76-B354-74C96FB35626}" srcId="{277D75B5-7076-4A58-B523-436D507F0235}" destId="{F9D04C86-8F51-4F83-B2D8-6375027234E4}" srcOrd="1" destOrd="0" parTransId="{261E2D81-196E-42F1-A549-D61324009BC6}" sibTransId="{D7F3FC73-8786-4A70-9A8F-2604C6616D43}"/>
    <dgm:cxn modelId="{022F3B96-F2E1-47A1-B695-310ACC53ABF4}" type="presParOf" srcId="{61B2497A-D936-48B8-BF54-BAEB90FD750F}" destId="{67D9061F-F73B-4871-8116-4FDDC505466B}" srcOrd="0" destOrd="0" presId="urn:microsoft.com/office/officeart/2008/layout/VerticalCurvedList"/>
    <dgm:cxn modelId="{BD490355-B9FD-4244-98C8-C76B4107C7F4}" type="presParOf" srcId="{67D9061F-F73B-4871-8116-4FDDC505466B}" destId="{2BAC6608-E7DB-4998-ABDA-D02D21EEF85D}" srcOrd="0" destOrd="0" presId="urn:microsoft.com/office/officeart/2008/layout/VerticalCurvedList"/>
    <dgm:cxn modelId="{2B3D50CF-8492-4673-9E68-C7924710A778}" type="presParOf" srcId="{2BAC6608-E7DB-4998-ABDA-D02D21EEF85D}" destId="{D876ABB0-6A0C-4F67-94FC-442F463D2560}" srcOrd="0" destOrd="0" presId="urn:microsoft.com/office/officeart/2008/layout/VerticalCurvedList"/>
    <dgm:cxn modelId="{2EADBD08-369E-4096-A159-24A6CEB7486B}" type="presParOf" srcId="{2BAC6608-E7DB-4998-ABDA-D02D21EEF85D}" destId="{B76ECBB3-53EF-4F81-AD1D-50E96CB9E57B}" srcOrd="1" destOrd="0" presId="urn:microsoft.com/office/officeart/2008/layout/VerticalCurvedList"/>
    <dgm:cxn modelId="{EE258E39-578C-40DD-A4F6-BCE01030144B}" type="presParOf" srcId="{2BAC6608-E7DB-4998-ABDA-D02D21EEF85D}" destId="{D483AA57-B6F1-40A6-AF7C-616EA9F869BB}" srcOrd="2" destOrd="0" presId="urn:microsoft.com/office/officeart/2008/layout/VerticalCurvedList"/>
    <dgm:cxn modelId="{3A29AB87-9EE0-4F99-AD1F-436280F4D607}" type="presParOf" srcId="{2BAC6608-E7DB-4998-ABDA-D02D21EEF85D}" destId="{A9B5750E-6B58-4315-B756-601C8D7A475A}" srcOrd="3" destOrd="0" presId="urn:microsoft.com/office/officeart/2008/layout/VerticalCurvedList"/>
    <dgm:cxn modelId="{1906CBE3-420A-4BB3-83D7-6950AC285547}" type="presParOf" srcId="{67D9061F-F73B-4871-8116-4FDDC505466B}" destId="{8F5CE552-B7B7-4A95-89BC-E9D09F263F9C}" srcOrd="1" destOrd="0" presId="urn:microsoft.com/office/officeart/2008/layout/VerticalCurvedList"/>
    <dgm:cxn modelId="{23EA9401-CCCF-4AF0-8D32-5A57008FEF41}" type="presParOf" srcId="{67D9061F-F73B-4871-8116-4FDDC505466B}" destId="{B155B057-E6BF-488A-ABE0-9F1F3721CB92}" srcOrd="2" destOrd="0" presId="urn:microsoft.com/office/officeart/2008/layout/VerticalCurvedList"/>
    <dgm:cxn modelId="{ADD200C5-5ECF-4884-9D4E-1B9B475131D7}" type="presParOf" srcId="{B155B057-E6BF-488A-ABE0-9F1F3721CB92}" destId="{8B2F5622-0B85-4871-8F7C-3C92E3648336}" srcOrd="0" destOrd="0" presId="urn:microsoft.com/office/officeart/2008/layout/VerticalCurvedList"/>
    <dgm:cxn modelId="{E486B392-6D88-47AC-9466-C0973300A471}" type="presParOf" srcId="{67D9061F-F73B-4871-8116-4FDDC505466B}" destId="{09087DA3-F489-4F25-9BDF-35E2C6CD58E8}" srcOrd="3" destOrd="0" presId="urn:microsoft.com/office/officeart/2008/layout/VerticalCurvedList"/>
    <dgm:cxn modelId="{64E3622D-6B4D-40B7-A114-88CF9F453644}" type="presParOf" srcId="{67D9061F-F73B-4871-8116-4FDDC505466B}" destId="{5E24D87F-670F-4C99-A2C8-3E79F10A22F2}" srcOrd="4" destOrd="0" presId="urn:microsoft.com/office/officeart/2008/layout/VerticalCurvedList"/>
    <dgm:cxn modelId="{BBC340D8-0ADB-4764-A686-226EC29F26C3}" type="presParOf" srcId="{5E24D87F-670F-4C99-A2C8-3E79F10A22F2}" destId="{95AC5055-392C-4155-B954-851F40ACFFD9}" srcOrd="0" destOrd="0" presId="urn:microsoft.com/office/officeart/2008/layout/VerticalCurvedList"/>
    <dgm:cxn modelId="{2DF99A6F-EE4B-430E-ACE2-A6BB5E237F43}" type="presParOf" srcId="{67D9061F-F73B-4871-8116-4FDDC505466B}" destId="{11D4058F-B002-4123-BA33-55ADD0D35524}" srcOrd="5" destOrd="0" presId="urn:microsoft.com/office/officeart/2008/layout/VerticalCurvedList"/>
    <dgm:cxn modelId="{A6DE91E0-D899-41C0-AF32-3278B271CAE6}" type="presParOf" srcId="{67D9061F-F73B-4871-8116-4FDDC505466B}" destId="{ACDF0E97-D8A6-409C-9E3C-B1C16FD13E15}" srcOrd="6" destOrd="0" presId="urn:microsoft.com/office/officeart/2008/layout/VerticalCurvedList"/>
    <dgm:cxn modelId="{5146499B-20A4-457A-A8A0-7C3C2AAE8223}" type="presParOf" srcId="{ACDF0E97-D8A6-409C-9E3C-B1C16FD13E15}" destId="{3EBDA302-16E2-4E53-B175-4F84B253BD56}" srcOrd="0" destOrd="0" presId="urn:microsoft.com/office/officeart/2008/layout/VerticalCurvedList"/>
    <dgm:cxn modelId="{88632DB3-7309-47DB-B15D-58B48D1ED5C2}" type="presParOf" srcId="{67D9061F-F73B-4871-8116-4FDDC505466B}" destId="{AEB80D93-7A43-493C-9A66-C528BE0A944A}" srcOrd="7" destOrd="0" presId="urn:microsoft.com/office/officeart/2008/layout/VerticalCurvedList"/>
    <dgm:cxn modelId="{73E0A4A8-8DBA-49C0-8B36-47D8262B10CC}" type="presParOf" srcId="{67D9061F-F73B-4871-8116-4FDDC505466B}" destId="{C2CCEB81-B7E7-464C-AB6D-B30C92E5A695}" srcOrd="8" destOrd="0" presId="urn:microsoft.com/office/officeart/2008/layout/VerticalCurvedList"/>
    <dgm:cxn modelId="{4B5DC721-95E6-47FE-ADF8-AC5C77B9D098}" type="presParOf" srcId="{C2CCEB81-B7E7-464C-AB6D-B30C92E5A695}" destId="{0EBA87B7-593D-4184-82C2-F2DCA697F526}" srcOrd="0" destOrd="0" presId="urn:microsoft.com/office/officeart/2008/layout/VerticalCurvedList"/>
    <dgm:cxn modelId="{B618B4D6-C2E1-4912-A440-22837C0E73D9}" type="presParOf" srcId="{67D9061F-F73B-4871-8116-4FDDC505466B}" destId="{C031AE0E-0A01-4402-B256-9FB5DC28396B}" srcOrd="9" destOrd="0" presId="urn:microsoft.com/office/officeart/2008/layout/VerticalCurvedList"/>
    <dgm:cxn modelId="{96A0B9BB-B8D1-4B35-984A-42845ED41BF3}" type="presParOf" srcId="{67D9061F-F73B-4871-8116-4FDDC505466B}" destId="{DB03A1A7-598C-4F32-9599-A826CC08634E}" srcOrd="10" destOrd="0" presId="urn:microsoft.com/office/officeart/2008/layout/VerticalCurvedList"/>
    <dgm:cxn modelId="{7CF6F5CD-9CA7-41F9-B4CE-DDA1BEB256D8}" type="presParOf" srcId="{DB03A1A7-598C-4F32-9599-A826CC08634E}" destId="{03583212-1DF8-4079-8B50-75B4113A3387}" srcOrd="0" destOrd="0" presId="urn:microsoft.com/office/officeart/2008/layout/VerticalCurvedList"/>
    <dgm:cxn modelId="{42ABAA90-7B2B-4C94-B098-B534D62DC0C9}" type="presParOf" srcId="{67D9061F-F73B-4871-8116-4FDDC505466B}" destId="{36CE0238-BF70-40DA-A250-29FE1F1F9C47}" srcOrd="11" destOrd="0" presId="urn:microsoft.com/office/officeart/2008/layout/VerticalCurvedList"/>
    <dgm:cxn modelId="{129A41A8-4180-4717-B5FF-5D26AA167FF4}" type="presParOf" srcId="{67D9061F-F73B-4871-8116-4FDDC505466B}" destId="{46D209C9-8925-4021-95A3-026A7C8201F0}" srcOrd="12" destOrd="0" presId="urn:microsoft.com/office/officeart/2008/layout/VerticalCurvedList"/>
    <dgm:cxn modelId="{600FF744-0D24-4AF7-8D8F-73D3273E4022}" type="presParOf" srcId="{46D209C9-8925-4021-95A3-026A7C8201F0}" destId="{2AACC7D7-4397-4EFC-81C0-D7822252B5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C0374A-E2C0-4BCA-B984-1A8CC399B00C}" type="doc">
      <dgm:prSet loTypeId="urn:microsoft.com/office/officeart/2005/8/layout/process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307AFE7-AB33-4213-82D5-5C0E2DB0ED2C}">
      <dgm:prSet phldrT="[Текст]" custT="1"/>
      <dgm:spPr/>
      <dgm:t>
        <a:bodyPr/>
        <a:lstStyle/>
        <a:p>
          <a:r>
            <a:rPr lang="ru-RU" sz="3200" b="1"/>
            <a:t>ЗАЧИН</a:t>
          </a:r>
          <a:endParaRPr lang="ru-RU" sz="3200" b="1" dirty="0"/>
        </a:p>
      </dgm:t>
    </dgm:pt>
    <dgm:pt modelId="{730972CC-FEC3-4DE0-971A-DE07842DEF69}" type="parTrans" cxnId="{E84EEB49-2460-4585-8C62-4699B8B104D9}">
      <dgm:prSet/>
      <dgm:spPr/>
      <dgm:t>
        <a:bodyPr/>
        <a:lstStyle/>
        <a:p>
          <a:endParaRPr lang="ru-RU"/>
        </a:p>
      </dgm:t>
    </dgm:pt>
    <dgm:pt modelId="{D6A769AD-2FB0-4E22-A6B1-C768CB1FC72A}" type="sibTrans" cxnId="{E84EEB49-2460-4585-8C62-4699B8B104D9}">
      <dgm:prSet/>
      <dgm:spPr/>
      <dgm:t>
        <a:bodyPr/>
        <a:lstStyle/>
        <a:p>
          <a:endParaRPr lang="ru-RU"/>
        </a:p>
      </dgm:t>
    </dgm:pt>
    <dgm:pt modelId="{48E11DAA-4B2D-4C1C-A4EC-16C27AF13D14}">
      <dgm:prSet phldrT="[Текст]"/>
      <dgm:spPr/>
      <dgm:t>
        <a:bodyPr/>
        <a:lstStyle/>
        <a:p>
          <a:r>
            <a:rPr lang="ru-RU" dirty="0"/>
            <a:t>Приветствие, обращение</a:t>
          </a:r>
        </a:p>
      </dgm:t>
    </dgm:pt>
    <dgm:pt modelId="{D8A05E95-3793-4F04-8B3B-1311B9F19FFE}" type="parTrans" cxnId="{101740BE-6CC0-4DE2-AB44-490C850A6417}">
      <dgm:prSet/>
      <dgm:spPr/>
      <dgm:t>
        <a:bodyPr/>
        <a:lstStyle/>
        <a:p>
          <a:endParaRPr lang="ru-RU"/>
        </a:p>
      </dgm:t>
    </dgm:pt>
    <dgm:pt modelId="{8ECC7BAF-BC07-4F60-9D31-DC63DBD4C660}" type="sibTrans" cxnId="{101740BE-6CC0-4DE2-AB44-490C850A6417}">
      <dgm:prSet/>
      <dgm:spPr/>
      <dgm:t>
        <a:bodyPr/>
        <a:lstStyle/>
        <a:p>
          <a:endParaRPr lang="ru-RU"/>
        </a:p>
      </dgm:t>
    </dgm:pt>
    <dgm:pt modelId="{041DC8A1-479B-4186-8864-9CA732E1DA6E}">
      <dgm:prSet phldrT="[Текст]"/>
      <dgm:spPr/>
      <dgm:t>
        <a:bodyPr/>
        <a:lstStyle/>
        <a:p>
          <a:r>
            <a:rPr lang="ru-RU" dirty="0"/>
            <a:t>Место и дата написания</a:t>
          </a:r>
        </a:p>
      </dgm:t>
    </dgm:pt>
    <dgm:pt modelId="{EB51F1E2-4978-4400-9C42-44B643BB6488}" type="parTrans" cxnId="{F395E073-1179-4E9E-9EFB-B7ED3B2CB0B9}">
      <dgm:prSet/>
      <dgm:spPr/>
      <dgm:t>
        <a:bodyPr/>
        <a:lstStyle/>
        <a:p>
          <a:endParaRPr lang="ru-RU"/>
        </a:p>
      </dgm:t>
    </dgm:pt>
    <dgm:pt modelId="{BFCEBC9B-7AD8-4D30-B892-9999623FC4BC}" type="sibTrans" cxnId="{F395E073-1179-4E9E-9EFB-B7ED3B2CB0B9}">
      <dgm:prSet/>
      <dgm:spPr/>
      <dgm:t>
        <a:bodyPr/>
        <a:lstStyle/>
        <a:p>
          <a:endParaRPr lang="ru-RU"/>
        </a:p>
      </dgm:t>
    </dgm:pt>
    <dgm:pt modelId="{58E4BA54-9409-4CF0-ADA8-F0C81FAA9869}">
      <dgm:prSet phldrT="[Текст]" custT="1"/>
      <dgm:spPr/>
      <dgm:t>
        <a:bodyPr/>
        <a:lstStyle/>
        <a:p>
          <a:r>
            <a:rPr lang="ru-RU" sz="2800" b="1"/>
            <a:t>ИНФОРМАЦИОННАЯ ЧАСТЬ</a:t>
          </a:r>
          <a:endParaRPr lang="ru-RU" sz="2800" b="1" dirty="0"/>
        </a:p>
      </dgm:t>
    </dgm:pt>
    <dgm:pt modelId="{126866CB-173D-4E43-83DE-C91AE2593C9C}" type="parTrans" cxnId="{7AF46AFC-D8D5-4D9F-B449-81901E50CAA2}">
      <dgm:prSet/>
      <dgm:spPr/>
      <dgm:t>
        <a:bodyPr/>
        <a:lstStyle/>
        <a:p>
          <a:endParaRPr lang="ru-RU"/>
        </a:p>
      </dgm:t>
    </dgm:pt>
    <dgm:pt modelId="{21408365-2EFE-4523-AC90-4D2C79C3D4F6}" type="sibTrans" cxnId="{7AF46AFC-D8D5-4D9F-B449-81901E50CAA2}">
      <dgm:prSet/>
      <dgm:spPr/>
      <dgm:t>
        <a:bodyPr/>
        <a:lstStyle/>
        <a:p>
          <a:endParaRPr lang="ru-RU"/>
        </a:p>
      </dgm:t>
    </dgm:pt>
    <dgm:pt modelId="{5F5F8AAE-FFA5-4E41-B0E2-F5EFF18F96EF}">
      <dgm:prSet phldrT="[Текст]"/>
      <dgm:spPr/>
      <dgm:t>
        <a:bodyPr/>
        <a:lstStyle/>
        <a:p>
          <a:pPr algn="r"/>
          <a:r>
            <a:rPr lang="ru-RU" dirty="0"/>
            <a:t>Основное содержание</a:t>
          </a:r>
        </a:p>
      </dgm:t>
    </dgm:pt>
    <dgm:pt modelId="{395CC565-D423-4146-9F48-CCD30819A89B}" type="parTrans" cxnId="{49090400-52F7-4648-93AD-D8E2DF7B650F}">
      <dgm:prSet/>
      <dgm:spPr/>
      <dgm:t>
        <a:bodyPr/>
        <a:lstStyle/>
        <a:p>
          <a:endParaRPr lang="ru-RU"/>
        </a:p>
      </dgm:t>
    </dgm:pt>
    <dgm:pt modelId="{BE2AB13E-FB94-4B75-B6A9-1BBFFDEDB207}" type="sibTrans" cxnId="{49090400-52F7-4648-93AD-D8E2DF7B650F}">
      <dgm:prSet/>
      <dgm:spPr/>
      <dgm:t>
        <a:bodyPr/>
        <a:lstStyle/>
        <a:p>
          <a:endParaRPr lang="ru-RU"/>
        </a:p>
      </dgm:t>
    </dgm:pt>
    <dgm:pt modelId="{62112908-D0EC-4079-9984-D83EDD389DC5}">
      <dgm:prSet phldrT="[Текст]"/>
      <dgm:spPr/>
      <dgm:t>
        <a:bodyPr/>
        <a:lstStyle/>
        <a:p>
          <a:pPr algn="l"/>
          <a:r>
            <a:rPr lang="ru-RU" dirty="0"/>
            <a:t>письма</a:t>
          </a:r>
        </a:p>
      </dgm:t>
    </dgm:pt>
    <dgm:pt modelId="{E97FDE15-A902-46EA-A0B7-48D77AA3C00F}" type="parTrans" cxnId="{04E03AED-0A49-462C-B718-74B43273B337}">
      <dgm:prSet/>
      <dgm:spPr/>
      <dgm:t>
        <a:bodyPr/>
        <a:lstStyle/>
        <a:p>
          <a:endParaRPr lang="ru-RU"/>
        </a:p>
      </dgm:t>
    </dgm:pt>
    <dgm:pt modelId="{83CBDEC1-A699-4E8B-8997-5EF0C73E6675}" type="sibTrans" cxnId="{04E03AED-0A49-462C-B718-74B43273B337}">
      <dgm:prSet/>
      <dgm:spPr/>
      <dgm:t>
        <a:bodyPr/>
        <a:lstStyle/>
        <a:p>
          <a:endParaRPr lang="ru-RU"/>
        </a:p>
      </dgm:t>
    </dgm:pt>
    <dgm:pt modelId="{6838357E-0145-4929-AC75-74BA8DA8F55A}">
      <dgm:prSet phldrT="[Текст]" custT="1"/>
      <dgm:spPr/>
      <dgm:t>
        <a:bodyPr/>
        <a:lstStyle/>
        <a:p>
          <a:r>
            <a:rPr lang="ru-RU" sz="2800" b="1" dirty="0"/>
            <a:t>КОНЦОВКА</a:t>
          </a:r>
        </a:p>
      </dgm:t>
    </dgm:pt>
    <dgm:pt modelId="{CA504A68-0417-4BD8-90F8-D2B9DD077F51}" type="parTrans" cxnId="{F4888EFB-BA16-4B14-9139-CA3F797CB7B7}">
      <dgm:prSet/>
      <dgm:spPr/>
      <dgm:t>
        <a:bodyPr/>
        <a:lstStyle/>
        <a:p>
          <a:endParaRPr lang="ru-RU"/>
        </a:p>
      </dgm:t>
    </dgm:pt>
    <dgm:pt modelId="{D73AE29B-76A5-4A08-A602-FAA05D0DC660}" type="sibTrans" cxnId="{F4888EFB-BA16-4B14-9139-CA3F797CB7B7}">
      <dgm:prSet/>
      <dgm:spPr/>
      <dgm:t>
        <a:bodyPr/>
        <a:lstStyle/>
        <a:p>
          <a:endParaRPr lang="ru-RU"/>
        </a:p>
      </dgm:t>
    </dgm:pt>
    <dgm:pt modelId="{E4ED3A43-16F4-4AFE-8E19-3A4E24E57ADF}">
      <dgm:prSet phldrT="[Текст]"/>
      <dgm:spPr/>
      <dgm:t>
        <a:bodyPr/>
        <a:lstStyle/>
        <a:p>
          <a:pPr algn="r"/>
          <a:r>
            <a:rPr lang="ru-RU" dirty="0"/>
            <a:t>Итоговые фразы</a:t>
          </a:r>
        </a:p>
      </dgm:t>
    </dgm:pt>
    <dgm:pt modelId="{86945BB6-79C1-4F91-98B2-A7AE91D5C8BE}" type="parTrans" cxnId="{EDEC2C22-A8F3-499F-A1B1-5E233A25EC6D}">
      <dgm:prSet/>
      <dgm:spPr/>
      <dgm:t>
        <a:bodyPr/>
        <a:lstStyle/>
        <a:p>
          <a:endParaRPr lang="ru-RU"/>
        </a:p>
      </dgm:t>
    </dgm:pt>
    <dgm:pt modelId="{5F9B0CB6-06A6-4AFC-A2F8-6F89260DE596}" type="sibTrans" cxnId="{EDEC2C22-A8F3-499F-A1B1-5E233A25EC6D}">
      <dgm:prSet/>
      <dgm:spPr/>
      <dgm:t>
        <a:bodyPr/>
        <a:lstStyle/>
        <a:p>
          <a:endParaRPr lang="ru-RU"/>
        </a:p>
      </dgm:t>
    </dgm:pt>
    <dgm:pt modelId="{5D6D47F0-D662-4459-BE9C-FAB55D57675E}">
      <dgm:prSet phldrT="[Текст]"/>
      <dgm:spPr/>
      <dgm:t>
        <a:bodyPr/>
        <a:lstStyle/>
        <a:p>
          <a:pPr algn="l"/>
          <a:r>
            <a:rPr lang="ru-RU" dirty="0"/>
            <a:t>подпись, </a:t>
          </a:r>
          <a:r>
            <a:rPr lang="en-US" dirty="0"/>
            <a:t>PS</a:t>
          </a:r>
          <a:endParaRPr lang="ru-RU" dirty="0"/>
        </a:p>
      </dgm:t>
    </dgm:pt>
    <dgm:pt modelId="{29D363F5-C5CE-45D9-9DC7-6126D4B2E3F6}" type="parTrans" cxnId="{00E03CC9-8179-4A41-B865-46C1BC71DF5B}">
      <dgm:prSet/>
      <dgm:spPr/>
      <dgm:t>
        <a:bodyPr/>
        <a:lstStyle/>
        <a:p>
          <a:endParaRPr lang="ru-RU"/>
        </a:p>
      </dgm:t>
    </dgm:pt>
    <dgm:pt modelId="{4C71B890-FE33-4220-95CA-9E619228BB33}" type="sibTrans" cxnId="{00E03CC9-8179-4A41-B865-46C1BC71DF5B}">
      <dgm:prSet/>
      <dgm:spPr/>
      <dgm:t>
        <a:bodyPr/>
        <a:lstStyle/>
        <a:p>
          <a:endParaRPr lang="ru-RU"/>
        </a:p>
      </dgm:t>
    </dgm:pt>
    <dgm:pt modelId="{6CE3C6E5-749C-4074-829F-D14D1AF58530}" type="pres">
      <dgm:prSet presAssocID="{B1C0374A-E2C0-4BCA-B984-1A8CC399B0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5EFEA3-A197-49CC-824B-0DA75BD783C9}" type="pres">
      <dgm:prSet presAssocID="{6838357E-0145-4929-AC75-74BA8DA8F55A}" presName="boxAndChildren" presStyleCnt="0"/>
      <dgm:spPr/>
    </dgm:pt>
    <dgm:pt modelId="{EF0B70BB-0359-4646-9ACD-2195A038DEF5}" type="pres">
      <dgm:prSet presAssocID="{6838357E-0145-4929-AC75-74BA8DA8F55A}" presName="parentTextBox" presStyleLbl="node1" presStyleIdx="0" presStyleCnt="3"/>
      <dgm:spPr/>
      <dgm:t>
        <a:bodyPr/>
        <a:lstStyle/>
        <a:p>
          <a:endParaRPr lang="ru-RU"/>
        </a:p>
      </dgm:t>
    </dgm:pt>
    <dgm:pt modelId="{7B77D871-5002-4676-A047-2D59AC19B939}" type="pres">
      <dgm:prSet presAssocID="{6838357E-0145-4929-AC75-74BA8DA8F55A}" presName="entireBox" presStyleLbl="node1" presStyleIdx="0" presStyleCnt="3"/>
      <dgm:spPr/>
      <dgm:t>
        <a:bodyPr/>
        <a:lstStyle/>
        <a:p>
          <a:endParaRPr lang="ru-RU"/>
        </a:p>
      </dgm:t>
    </dgm:pt>
    <dgm:pt modelId="{4B99D6CF-4A8F-491C-A09E-6C0C9DD11605}" type="pres">
      <dgm:prSet presAssocID="{6838357E-0145-4929-AC75-74BA8DA8F55A}" presName="descendantBox" presStyleCnt="0"/>
      <dgm:spPr/>
    </dgm:pt>
    <dgm:pt modelId="{40C123A4-B858-4EDA-AD9D-8918CAC1070B}" type="pres">
      <dgm:prSet presAssocID="{E4ED3A43-16F4-4AFE-8E19-3A4E24E57ADF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60F822-07B2-4C8A-BA8B-1BE140AA1E89}" type="pres">
      <dgm:prSet presAssocID="{5D6D47F0-D662-4459-BE9C-FAB55D57675E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638B6-BA0E-4DBC-BB4A-F97B82865AF0}" type="pres">
      <dgm:prSet presAssocID="{21408365-2EFE-4523-AC90-4D2C79C3D4F6}" presName="sp" presStyleCnt="0"/>
      <dgm:spPr/>
    </dgm:pt>
    <dgm:pt modelId="{DA8F665F-8F55-4D6E-BC3A-4984B773504B}" type="pres">
      <dgm:prSet presAssocID="{58E4BA54-9409-4CF0-ADA8-F0C81FAA9869}" presName="arrowAndChildren" presStyleCnt="0"/>
      <dgm:spPr/>
    </dgm:pt>
    <dgm:pt modelId="{A757A5D6-7688-4686-9181-1F8A5592688E}" type="pres">
      <dgm:prSet presAssocID="{58E4BA54-9409-4CF0-ADA8-F0C81FAA9869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FFEBD8C1-0447-468F-BFD8-D2AC188744B7}" type="pres">
      <dgm:prSet presAssocID="{58E4BA54-9409-4CF0-ADA8-F0C81FAA9869}" presName="arrow" presStyleLbl="node1" presStyleIdx="1" presStyleCnt="3"/>
      <dgm:spPr/>
      <dgm:t>
        <a:bodyPr/>
        <a:lstStyle/>
        <a:p>
          <a:endParaRPr lang="ru-RU"/>
        </a:p>
      </dgm:t>
    </dgm:pt>
    <dgm:pt modelId="{1778B651-BF0B-4523-8CD2-CE1B27F21316}" type="pres">
      <dgm:prSet presAssocID="{58E4BA54-9409-4CF0-ADA8-F0C81FAA9869}" presName="descendantArrow" presStyleCnt="0"/>
      <dgm:spPr/>
    </dgm:pt>
    <dgm:pt modelId="{271834BE-0F54-48FD-BAD2-D98B72C52F4D}" type="pres">
      <dgm:prSet presAssocID="{5F5F8AAE-FFA5-4E41-B0E2-F5EFF18F96EF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B9D38B-4381-4E1B-8192-6E05F23C7A60}" type="pres">
      <dgm:prSet presAssocID="{62112908-D0EC-4079-9984-D83EDD389DC5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4DB99-5262-431D-A64B-429267A51D19}" type="pres">
      <dgm:prSet presAssocID="{D6A769AD-2FB0-4E22-A6B1-C768CB1FC72A}" presName="sp" presStyleCnt="0"/>
      <dgm:spPr/>
    </dgm:pt>
    <dgm:pt modelId="{5553F946-D553-4FF6-8A2F-D16B273FDBCD}" type="pres">
      <dgm:prSet presAssocID="{E307AFE7-AB33-4213-82D5-5C0E2DB0ED2C}" presName="arrowAndChildren" presStyleCnt="0"/>
      <dgm:spPr/>
    </dgm:pt>
    <dgm:pt modelId="{AD1843C3-DF8D-43B9-B3BB-786A65747028}" type="pres">
      <dgm:prSet presAssocID="{E307AFE7-AB33-4213-82D5-5C0E2DB0ED2C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0F5F332C-635B-4ED0-A238-BA5D24796827}" type="pres">
      <dgm:prSet presAssocID="{E307AFE7-AB33-4213-82D5-5C0E2DB0ED2C}" presName="arrow" presStyleLbl="node1" presStyleIdx="2" presStyleCnt="3"/>
      <dgm:spPr/>
      <dgm:t>
        <a:bodyPr/>
        <a:lstStyle/>
        <a:p>
          <a:endParaRPr lang="ru-RU"/>
        </a:p>
      </dgm:t>
    </dgm:pt>
    <dgm:pt modelId="{08995886-43AB-4E48-A156-3733BE3787A8}" type="pres">
      <dgm:prSet presAssocID="{E307AFE7-AB33-4213-82D5-5C0E2DB0ED2C}" presName="descendantArrow" presStyleCnt="0"/>
      <dgm:spPr/>
    </dgm:pt>
    <dgm:pt modelId="{D1FA817A-9FDC-4006-BD1E-4896958E4809}" type="pres">
      <dgm:prSet presAssocID="{48E11DAA-4B2D-4C1C-A4EC-16C27AF13D14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CE53F-B478-408E-8E18-7DCC762D8AA9}" type="pres">
      <dgm:prSet presAssocID="{041DC8A1-479B-4186-8864-9CA732E1DA6E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50F389-DF0A-4B5B-A3BA-2CA5BF7D8419}" type="presOf" srcId="{5F5F8AAE-FFA5-4E41-B0E2-F5EFF18F96EF}" destId="{271834BE-0F54-48FD-BAD2-D98B72C52F4D}" srcOrd="0" destOrd="0" presId="urn:microsoft.com/office/officeart/2005/8/layout/process4"/>
    <dgm:cxn modelId="{E5DBEF12-8E35-4E40-86DC-65A1A5E72C65}" type="presOf" srcId="{58E4BA54-9409-4CF0-ADA8-F0C81FAA9869}" destId="{A757A5D6-7688-4686-9181-1F8A5592688E}" srcOrd="0" destOrd="0" presId="urn:microsoft.com/office/officeart/2005/8/layout/process4"/>
    <dgm:cxn modelId="{49090400-52F7-4648-93AD-D8E2DF7B650F}" srcId="{58E4BA54-9409-4CF0-ADA8-F0C81FAA9869}" destId="{5F5F8AAE-FFA5-4E41-B0E2-F5EFF18F96EF}" srcOrd="0" destOrd="0" parTransId="{395CC565-D423-4146-9F48-CCD30819A89B}" sibTransId="{BE2AB13E-FB94-4B75-B6A9-1BBFFDEDB207}"/>
    <dgm:cxn modelId="{DA447D5C-F1A6-44F3-9023-874F46929B5D}" type="presOf" srcId="{6838357E-0145-4929-AC75-74BA8DA8F55A}" destId="{7B77D871-5002-4676-A047-2D59AC19B939}" srcOrd="1" destOrd="0" presId="urn:microsoft.com/office/officeart/2005/8/layout/process4"/>
    <dgm:cxn modelId="{05E6AF21-526D-410F-8B02-A296340906E2}" type="presOf" srcId="{041DC8A1-479B-4186-8864-9CA732E1DA6E}" destId="{655CE53F-B478-408E-8E18-7DCC762D8AA9}" srcOrd="0" destOrd="0" presId="urn:microsoft.com/office/officeart/2005/8/layout/process4"/>
    <dgm:cxn modelId="{5B9F321E-E494-4A0F-A50F-5EE9E758F4A3}" type="presOf" srcId="{B1C0374A-E2C0-4BCA-B984-1A8CC399B00C}" destId="{6CE3C6E5-749C-4074-829F-D14D1AF58530}" srcOrd="0" destOrd="0" presId="urn:microsoft.com/office/officeart/2005/8/layout/process4"/>
    <dgm:cxn modelId="{D3AC69BD-5E49-4509-8AC3-1D003DB3BD83}" type="presOf" srcId="{5D6D47F0-D662-4459-BE9C-FAB55D57675E}" destId="{1E60F822-07B2-4C8A-BA8B-1BE140AA1E89}" srcOrd="0" destOrd="0" presId="urn:microsoft.com/office/officeart/2005/8/layout/process4"/>
    <dgm:cxn modelId="{B6F9710A-5916-41CC-BC4B-8D8517F9E979}" type="presOf" srcId="{E4ED3A43-16F4-4AFE-8E19-3A4E24E57ADF}" destId="{40C123A4-B858-4EDA-AD9D-8918CAC1070B}" srcOrd="0" destOrd="0" presId="urn:microsoft.com/office/officeart/2005/8/layout/process4"/>
    <dgm:cxn modelId="{E3CC10E3-5069-4485-85C8-BE0AB5302045}" type="presOf" srcId="{E307AFE7-AB33-4213-82D5-5C0E2DB0ED2C}" destId="{AD1843C3-DF8D-43B9-B3BB-786A65747028}" srcOrd="0" destOrd="0" presId="urn:microsoft.com/office/officeart/2005/8/layout/process4"/>
    <dgm:cxn modelId="{28B4EB82-92DA-4569-B136-CB8B28E204C0}" type="presOf" srcId="{58E4BA54-9409-4CF0-ADA8-F0C81FAA9869}" destId="{FFEBD8C1-0447-468F-BFD8-D2AC188744B7}" srcOrd="1" destOrd="0" presId="urn:microsoft.com/office/officeart/2005/8/layout/process4"/>
    <dgm:cxn modelId="{F4888EFB-BA16-4B14-9139-CA3F797CB7B7}" srcId="{B1C0374A-E2C0-4BCA-B984-1A8CC399B00C}" destId="{6838357E-0145-4929-AC75-74BA8DA8F55A}" srcOrd="2" destOrd="0" parTransId="{CA504A68-0417-4BD8-90F8-D2B9DD077F51}" sibTransId="{D73AE29B-76A5-4A08-A602-FAA05D0DC660}"/>
    <dgm:cxn modelId="{C5B3510F-841C-4DA6-ACD2-8AC3CED11E97}" type="presOf" srcId="{6838357E-0145-4929-AC75-74BA8DA8F55A}" destId="{EF0B70BB-0359-4646-9ACD-2195A038DEF5}" srcOrd="0" destOrd="0" presId="urn:microsoft.com/office/officeart/2005/8/layout/process4"/>
    <dgm:cxn modelId="{101740BE-6CC0-4DE2-AB44-490C850A6417}" srcId="{E307AFE7-AB33-4213-82D5-5C0E2DB0ED2C}" destId="{48E11DAA-4B2D-4C1C-A4EC-16C27AF13D14}" srcOrd="0" destOrd="0" parTransId="{D8A05E95-3793-4F04-8B3B-1311B9F19FFE}" sibTransId="{8ECC7BAF-BC07-4F60-9D31-DC63DBD4C660}"/>
    <dgm:cxn modelId="{EDEC2C22-A8F3-499F-A1B1-5E233A25EC6D}" srcId="{6838357E-0145-4929-AC75-74BA8DA8F55A}" destId="{E4ED3A43-16F4-4AFE-8E19-3A4E24E57ADF}" srcOrd="0" destOrd="0" parTransId="{86945BB6-79C1-4F91-98B2-A7AE91D5C8BE}" sibTransId="{5F9B0CB6-06A6-4AFC-A2F8-6F89260DE596}"/>
    <dgm:cxn modelId="{00E03CC9-8179-4A41-B865-46C1BC71DF5B}" srcId="{6838357E-0145-4929-AC75-74BA8DA8F55A}" destId="{5D6D47F0-D662-4459-BE9C-FAB55D57675E}" srcOrd="1" destOrd="0" parTransId="{29D363F5-C5CE-45D9-9DC7-6126D4B2E3F6}" sibTransId="{4C71B890-FE33-4220-95CA-9E619228BB33}"/>
    <dgm:cxn modelId="{9F4FF260-9120-4596-9584-4AE27B908E8C}" type="presOf" srcId="{62112908-D0EC-4079-9984-D83EDD389DC5}" destId="{AFB9D38B-4381-4E1B-8192-6E05F23C7A60}" srcOrd="0" destOrd="0" presId="urn:microsoft.com/office/officeart/2005/8/layout/process4"/>
    <dgm:cxn modelId="{E84EEB49-2460-4585-8C62-4699B8B104D9}" srcId="{B1C0374A-E2C0-4BCA-B984-1A8CC399B00C}" destId="{E307AFE7-AB33-4213-82D5-5C0E2DB0ED2C}" srcOrd="0" destOrd="0" parTransId="{730972CC-FEC3-4DE0-971A-DE07842DEF69}" sibTransId="{D6A769AD-2FB0-4E22-A6B1-C768CB1FC72A}"/>
    <dgm:cxn modelId="{F395E073-1179-4E9E-9EFB-B7ED3B2CB0B9}" srcId="{E307AFE7-AB33-4213-82D5-5C0E2DB0ED2C}" destId="{041DC8A1-479B-4186-8864-9CA732E1DA6E}" srcOrd="1" destOrd="0" parTransId="{EB51F1E2-4978-4400-9C42-44B643BB6488}" sibTransId="{BFCEBC9B-7AD8-4D30-B892-9999623FC4BC}"/>
    <dgm:cxn modelId="{04E03AED-0A49-462C-B718-74B43273B337}" srcId="{58E4BA54-9409-4CF0-ADA8-F0C81FAA9869}" destId="{62112908-D0EC-4079-9984-D83EDD389DC5}" srcOrd="1" destOrd="0" parTransId="{E97FDE15-A902-46EA-A0B7-48D77AA3C00F}" sibTransId="{83CBDEC1-A699-4E8B-8997-5EF0C73E6675}"/>
    <dgm:cxn modelId="{7AF46AFC-D8D5-4D9F-B449-81901E50CAA2}" srcId="{B1C0374A-E2C0-4BCA-B984-1A8CC399B00C}" destId="{58E4BA54-9409-4CF0-ADA8-F0C81FAA9869}" srcOrd="1" destOrd="0" parTransId="{126866CB-173D-4E43-83DE-C91AE2593C9C}" sibTransId="{21408365-2EFE-4523-AC90-4D2C79C3D4F6}"/>
    <dgm:cxn modelId="{D806625C-00DE-4387-8136-AB5D7819E2CA}" type="presOf" srcId="{48E11DAA-4B2D-4C1C-A4EC-16C27AF13D14}" destId="{D1FA817A-9FDC-4006-BD1E-4896958E4809}" srcOrd="0" destOrd="0" presId="urn:microsoft.com/office/officeart/2005/8/layout/process4"/>
    <dgm:cxn modelId="{EECCAFBE-346A-44D9-803C-AA5CD7323598}" type="presOf" srcId="{E307AFE7-AB33-4213-82D5-5C0E2DB0ED2C}" destId="{0F5F332C-635B-4ED0-A238-BA5D24796827}" srcOrd="1" destOrd="0" presId="urn:microsoft.com/office/officeart/2005/8/layout/process4"/>
    <dgm:cxn modelId="{25C1E1DA-40F5-4EA2-B04E-BDC5DD32202F}" type="presParOf" srcId="{6CE3C6E5-749C-4074-829F-D14D1AF58530}" destId="{AC5EFEA3-A197-49CC-824B-0DA75BD783C9}" srcOrd="0" destOrd="0" presId="urn:microsoft.com/office/officeart/2005/8/layout/process4"/>
    <dgm:cxn modelId="{35FDF042-6538-4374-9C9B-A280260C0B8C}" type="presParOf" srcId="{AC5EFEA3-A197-49CC-824B-0DA75BD783C9}" destId="{EF0B70BB-0359-4646-9ACD-2195A038DEF5}" srcOrd="0" destOrd="0" presId="urn:microsoft.com/office/officeart/2005/8/layout/process4"/>
    <dgm:cxn modelId="{1C10305F-9172-4D34-AACF-CBBF4F6C3D88}" type="presParOf" srcId="{AC5EFEA3-A197-49CC-824B-0DA75BD783C9}" destId="{7B77D871-5002-4676-A047-2D59AC19B939}" srcOrd="1" destOrd="0" presId="urn:microsoft.com/office/officeart/2005/8/layout/process4"/>
    <dgm:cxn modelId="{0A767F7B-4520-48CB-8CFF-98F96684877B}" type="presParOf" srcId="{AC5EFEA3-A197-49CC-824B-0DA75BD783C9}" destId="{4B99D6CF-4A8F-491C-A09E-6C0C9DD11605}" srcOrd="2" destOrd="0" presId="urn:microsoft.com/office/officeart/2005/8/layout/process4"/>
    <dgm:cxn modelId="{AA228EFE-64E3-40E7-9C77-38FA002693F1}" type="presParOf" srcId="{4B99D6CF-4A8F-491C-A09E-6C0C9DD11605}" destId="{40C123A4-B858-4EDA-AD9D-8918CAC1070B}" srcOrd="0" destOrd="0" presId="urn:microsoft.com/office/officeart/2005/8/layout/process4"/>
    <dgm:cxn modelId="{E976D4B5-3C90-4225-A00C-A94402688CAA}" type="presParOf" srcId="{4B99D6CF-4A8F-491C-A09E-6C0C9DD11605}" destId="{1E60F822-07B2-4C8A-BA8B-1BE140AA1E89}" srcOrd="1" destOrd="0" presId="urn:microsoft.com/office/officeart/2005/8/layout/process4"/>
    <dgm:cxn modelId="{B2E1942F-631F-4D36-B593-5798A882CF2D}" type="presParOf" srcId="{6CE3C6E5-749C-4074-829F-D14D1AF58530}" destId="{1EE638B6-BA0E-4DBC-BB4A-F97B82865AF0}" srcOrd="1" destOrd="0" presId="urn:microsoft.com/office/officeart/2005/8/layout/process4"/>
    <dgm:cxn modelId="{F166CE8C-B9BC-4A56-A9AA-E6F922828D8B}" type="presParOf" srcId="{6CE3C6E5-749C-4074-829F-D14D1AF58530}" destId="{DA8F665F-8F55-4D6E-BC3A-4984B773504B}" srcOrd="2" destOrd="0" presId="urn:microsoft.com/office/officeart/2005/8/layout/process4"/>
    <dgm:cxn modelId="{534CAFCF-D6CB-4354-9D1D-7CEA0132889D}" type="presParOf" srcId="{DA8F665F-8F55-4D6E-BC3A-4984B773504B}" destId="{A757A5D6-7688-4686-9181-1F8A5592688E}" srcOrd="0" destOrd="0" presId="urn:microsoft.com/office/officeart/2005/8/layout/process4"/>
    <dgm:cxn modelId="{4698F8A1-2E44-45D7-A77B-F2FCB4F57B58}" type="presParOf" srcId="{DA8F665F-8F55-4D6E-BC3A-4984B773504B}" destId="{FFEBD8C1-0447-468F-BFD8-D2AC188744B7}" srcOrd="1" destOrd="0" presId="urn:microsoft.com/office/officeart/2005/8/layout/process4"/>
    <dgm:cxn modelId="{3063B774-029B-4B5D-8B98-FAB2BDAFCBFB}" type="presParOf" srcId="{DA8F665F-8F55-4D6E-BC3A-4984B773504B}" destId="{1778B651-BF0B-4523-8CD2-CE1B27F21316}" srcOrd="2" destOrd="0" presId="urn:microsoft.com/office/officeart/2005/8/layout/process4"/>
    <dgm:cxn modelId="{01B41A74-48CF-4F54-92AA-71038991FD26}" type="presParOf" srcId="{1778B651-BF0B-4523-8CD2-CE1B27F21316}" destId="{271834BE-0F54-48FD-BAD2-D98B72C52F4D}" srcOrd="0" destOrd="0" presId="urn:microsoft.com/office/officeart/2005/8/layout/process4"/>
    <dgm:cxn modelId="{B517D7A2-B9D2-49C4-A407-EF08DB936765}" type="presParOf" srcId="{1778B651-BF0B-4523-8CD2-CE1B27F21316}" destId="{AFB9D38B-4381-4E1B-8192-6E05F23C7A60}" srcOrd="1" destOrd="0" presId="urn:microsoft.com/office/officeart/2005/8/layout/process4"/>
    <dgm:cxn modelId="{DDB2084E-11E2-4DA4-AFB1-C0102D4A0CDC}" type="presParOf" srcId="{6CE3C6E5-749C-4074-829F-D14D1AF58530}" destId="{1024DB99-5262-431D-A64B-429267A51D19}" srcOrd="3" destOrd="0" presId="urn:microsoft.com/office/officeart/2005/8/layout/process4"/>
    <dgm:cxn modelId="{DEEB14FC-7D0A-4D01-BF89-BE3D29C2B93A}" type="presParOf" srcId="{6CE3C6E5-749C-4074-829F-D14D1AF58530}" destId="{5553F946-D553-4FF6-8A2F-D16B273FDBCD}" srcOrd="4" destOrd="0" presId="urn:microsoft.com/office/officeart/2005/8/layout/process4"/>
    <dgm:cxn modelId="{6C35AF1F-8599-462B-957A-D23C265BFFED}" type="presParOf" srcId="{5553F946-D553-4FF6-8A2F-D16B273FDBCD}" destId="{AD1843C3-DF8D-43B9-B3BB-786A65747028}" srcOrd="0" destOrd="0" presId="urn:microsoft.com/office/officeart/2005/8/layout/process4"/>
    <dgm:cxn modelId="{0B64A884-AFF6-435B-9F99-0E2DAC841FA6}" type="presParOf" srcId="{5553F946-D553-4FF6-8A2F-D16B273FDBCD}" destId="{0F5F332C-635B-4ED0-A238-BA5D24796827}" srcOrd="1" destOrd="0" presId="urn:microsoft.com/office/officeart/2005/8/layout/process4"/>
    <dgm:cxn modelId="{F446D8D2-71E2-4B53-B3CE-C1E2D4417E45}" type="presParOf" srcId="{5553F946-D553-4FF6-8A2F-D16B273FDBCD}" destId="{08995886-43AB-4E48-A156-3733BE3787A8}" srcOrd="2" destOrd="0" presId="urn:microsoft.com/office/officeart/2005/8/layout/process4"/>
    <dgm:cxn modelId="{1F6F460B-6E95-4489-94DC-F76C3077C84C}" type="presParOf" srcId="{08995886-43AB-4E48-A156-3733BE3787A8}" destId="{D1FA817A-9FDC-4006-BD1E-4896958E4809}" srcOrd="0" destOrd="0" presId="urn:microsoft.com/office/officeart/2005/8/layout/process4"/>
    <dgm:cxn modelId="{6DC51A9E-5278-48CB-8FD9-1EFB3E11E0A6}" type="presParOf" srcId="{08995886-43AB-4E48-A156-3733BE3787A8}" destId="{655CE53F-B478-408E-8E18-7DCC762D8AA9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920616-1300-42D6-890C-235DEDB62A35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1" csCatId="colorful" phldr="1"/>
      <dgm:spPr/>
    </dgm:pt>
    <dgm:pt modelId="{8097444B-5012-40C4-A633-08C0304ABFA3}">
      <dgm:prSet phldrT="[Текст]"/>
      <dgm:spPr/>
      <dgm:t>
        <a:bodyPr/>
        <a:lstStyle/>
        <a:p>
          <a:r>
            <a:rPr lang="ru-RU" dirty="0"/>
            <a:t>Личное</a:t>
          </a:r>
        </a:p>
      </dgm:t>
    </dgm:pt>
    <dgm:pt modelId="{16A11A8C-1ACD-424F-9B2B-FFBEDEC77CB3}" type="parTrans" cxnId="{352B6C4B-6487-4D49-A726-A0184BBF05CF}">
      <dgm:prSet/>
      <dgm:spPr/>
      <dgm:t>
        <a:bodyPr/>
        <a:lstStyle/>
        <a:p>
          <a:endParaRPr lang="ru-RU"/>
        </a:p>
      </dgm:t>
    </dgm:pt>
    <dgm:pt modelId="{B94D3F29-4B03-448D-9F6A-FB220EBCF7BA}" type="sibTrans" cxnId="{352B6C4B-6487-4D49-A726-A0184BBF05CF}">
      <dgm:prSet/>
      <dgm:spPr/>
      <dgm:t>
        <a:bodyPr/>
        <a:lstStyle/>
        <a:p>
          <a:endParaRPr lang="ru-RU"/>
        </a:p>
      </dgm:t>
    </dgm:pt>
    <dgm:pt modelId="{678F0353-6DEB-4CA8-8E5B-61EB3D6EB015}">
      <dgm:prSet phldrT="[Текст]"/>
      <dgm:spPr/>
      <dgm:t>
        <a:bodyPr/>
        <a:lstStyle/>
        <a:p>
          <a:r>
            <a:rPr lang="ru-RU" dirty="0"/>
            <a:t>Официальное</a:t>
          </a:r>
        </a:p>
      </dgm:t>
    </dgm:pt>
    <dgm:pt modelId="{F0A3E88E-EFC6-4640-B933-AD2882090743}" type="parTrans" cxnId="{CE55A8F5-FBB1-41C1-A40E-3FA1CD884B51}">
      <dgm:prSet/>
      <dgm:spPr/>
      <dgm:t>
        <a:bodyPr/>
        <a:lstStyle/>
        <a:p>
          <a:endParaRPr lang="ru-RU"/>
        </a:p>
      </dgm:t>
    </dgm:pt>
    <dgm:pt modelId="{A55707A0-2AE4-464F-B3EE-73E0BD0C7399}" type="sibTrans" cxnId="{CE55A8F5-FBB1-41C1-A40E-3FA1CD884B51}">
      <dgm:prSet/>
      <dgm:spPr/>
      <dgm:t>
        <a:bodyPr/>
        <a:lstStyle/>
        <a:p>
          <a:endParaRPr lang="ru-RU"/>
        </a:p>
      </dgm:t>
    </dgm:pt>
    <dgm:pt modelId="{6F7277BB-5B5E-4203-A8D9-F845ADDA488A}">
      <dgm:prSet phldrT="[Текст]"/>
      <dgm:spPr/>
      <dgm:t>
        <a:bodyPr/>
        <a:lstStyle/>
        <a:p>
          <a:r>
            <a:rPr lang="ru-RU" dirty="0"/>
            <a:t>Поздравительное</a:t>
          </a:r>
        </a:p>
      </dgm:t>
    </dgm:pt>
    <dgm:pt modelId="{1DDDB806-71DA-4E77-AB5A-D1E2FF3AA478}" type="parTrans" cxnId="{395BF97D-B0A8-4B0C-92EC-1E8C36C818E2}">
      <dgm:prSet/>
      <dgm:spPr/>
      <dgm:t>
        <a:bodyPr/>
        <a:lstStyle/>
        <a:p>
          <a:endParaRPr lang="ru-RU"/>
        </a:p>
      </dgm:t>
    </dgm:pt>
    <dgm:pt modelId="{5A3E3A59-32D0-4D5B-830B-003ED4C93789}" type="sibTrans" cxnId="{395BF97D-B0A8-4B0C-92EC-1E8C36C818E2}">
      <dgm:prSet/>
      <dgm:spPr/>
      <dgm:t>
        <a:bodyPr/>
        <a:lstStyle/>
        <a:p>
          <a:endParaRPr lang="ru-RU"/>
        </a:p>
      </dgm:t>
    </dgm:pt>
    <dgm:pt modelId="{5C2DF8FD-48AF-40A6-9376-FCDFEB14654D}">
      <dgm:prSet phldrT="[Текст]"/>
      <dgm:spPr/>
      <dgm:t>
        <a:bodyPr/>
        <a:lstStyle/>
        <a:p>
          <a:r>
            <a:rPr lang="ru-RU" dirty="0"/>
            <a:t>Деловое</a:t>
          </a:r>
        </a:p>
      </dgm:t>
    </dgm:pt>
    <dgm:pt modelId="{6466A8E3-02BE-48D0-9138-B1B9FC6D5A9E}" type="parTrans" cxnId="{F7F165B4-3982-4C17-B7F9-772D33AA4615}">
      <dgm:prSet/>
      <dgm:spPr/>
      <dgm:t>
        <a:bodyPr/>
        <a:lstStyle/>
        <a:p>
          <a:endParaRPr lang="ru-RU"/>
        </a:p>
      </dgm:t>
    </dgm:pt>
    <dgm:pt modelId="{40131036-1A63-4AE0-81BA-6BD712C3B852}" type="sibTrans" cxnId="{F7F165B4-3982-4C17-B7F9-772D33AA4615}">
      <dgm:prSet/>
      <dgm:spPr/>
      <dgm:t>
        <a:bodyPr/>
        <a:lstStyle/>
        <a:p>
          <a:endParaRPr lang="ru-RU"/>
        </a:p>
      </dgm:t>
    </dgm:pt>
    <dgm:pt modelId="{91C3E0FA-3183-438D-BF60-373EFDFDD703}">
      <dgm:prSet phldrT="[Текст]"/>
      <dgm:spPr/>
      <dgm:t>
        <a:bodyPr/>
        <a:lstStyle/>
        <a:p>
          <a:r>
            <a:rPr lang="ru-RU" dirty="0"/>
            <a:t>Дружеское </a:t>
          </a:r>
        </a:p>
      </dgm:t>
    </dgm:pt>
    <dgm:pt modelId="{14C20D41-C6D2-4B51-B6F9-C15ACB7DF159}" type="parTrans" cxnId="{0FF00E55-C07F-4E8E-8D37-64529F693B50}">
      <dgm:prSet/>
      <dgm:spPr/>
      <dgm:t>
        <a:bodyPr/>
        <a:lstStyle/>
        <a:p>
          <a:endParaRPr lang="ru-RU"/>
        </a:p>
      </dgm:t>
    </dgm:pt>
    <dgm:pt modelId="{FFF31962-B373-421A-946A-4FE0E370C9A8}" type="sibTrans" cxnId="{0FF00E55-C07F-4E8E-8D37-64529F693B50}">
      <dgm:prSet/>
      <dgm:spPr/>
      <dgm:t>
        <a:bodyPr/>
        <a:lstStyle/>
        <a:p>
          <a:endParaRPr lang="ru-RU"/>
        </a:p>
      </dgm:t>
    </dgm:pt>
    <dgm:pt modelId="{63B0B4F8-D8A8-4023-A93D-4539F0E3782C}">
      <dgm:prSet phldrT="[Текст]"/>
      <dgm:spPr/>
      <dgm:t>
        <a:bodyPr/>
        <a:lstStyle/>
        <a:p>
          <a:r>
            <a:rPr lang="ru-RU" dirty="0"/>
            <a:t>Письмо в редакцию</a:t>
          </a:r>
        </a:p>
      </dgm:t>
    </dgm:pt>
    <dgm:pt modelId="{DD91CB8A-AEA0-4C61-9509-AD0AC196F2C2}" type="parTrans" cxnId="{FE414268-8379-4FCC-8B6F-E33C2FFD57B1}">
      <dgm:prSet/>
      <dgm:spPr/>
      <dgm:t>
        <a:bodyPr/>
        <a:lstStyle/>
        <a:p>
          <a:endParaRPr lang="ru-RU"/>
        </a:p>
      </dgm:t>
    </dgm:pt>
    <dgm:pt modelId="{55E3CBFA-DEDD-4D60-94A2-CDF016A0E748}" type="sibTrans" cxnId="{FE414268-8379-4FCC-8B6F-E33C2FFD57B1}">
      <dgm:prSet/>
      <dgm:spPr/>
      <dgm:t>
        <a:bodyPr/>
        <a:lstStyle/>
        <a:p>
          <a:endParaRPr lang="ru-RU"/>
        </a:p>
      </dgm:t>
    </dgm:pt>
    <dgm:pt modelId="{C70D4E62-7CE6-430A-9663-D936349F6130}" type="pres">
      <dgm:prSet presAssocID="{55920616-1300-42D6-890C-235DEDB62A35}" presName="linearFlow" presStyleCnt="0">
        <dgm:presLayoutVars>
          <dgm:dir/>
          <dgm:resizeHandles val="exact"/>
        </dgm:presLayoutVars>
      </dgm:prSet>
      <dgm:spPr/>
    </dgm:pt>
    <dgm:pt modelId="{0536D091-BB27-4AC9-9731-845489C2B071}" type="pres">
      <dgm:prSet presAssocID="{8097444B-5012-40C4-A633-08C0304ABFA3}" presName="comp" presStyleCnt="0"/>
      <dgm:spPr/>
    </dgm:pt>
    <dgm:pt modelId="{C13B7420-CECF-449E-B785-85649F72DDD2}" type="pres">
      <dgm:prSet presAssocID="{8097444B-5012-40C4-A633-08C0304ABFA3}" presName="rect2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D4466E-CC41-4037-8856-68379519039A}" type="pres">
      <dgm:prSet presAssocID="{8097444B-5012-40C4-A633-08C0304ABFA3}" presName="rect1" presStyleLbl="lnNod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B977E808-4521-4E04-8EFF-3552C4D9E978}" type="pres">
      <dgm:prSet presAssocID="{B94D3F29-4B03-448D-9F6A-FB220EBCF7BA}" presName="sibTrans" presStyleCnt="0"/>
      <dgm:spPr/>
    </dgm:pt>
    <dgm:pt modelId="{25DBCEDA-DE79-42E8-BAAB-90E1B0C2F036}" type="pres">
      <dgm:prSet presAssocID="{5C2DF8FD-48AF-40A6-9376-FCDFEB14654D}" presName="comp" presStyleCnt="0"/>
      <dgm:spPr/>
    </dgm:pt>
    <dgm:pt modelId="{C57A1975-2EEE-4316-B0F5-56C7DFDF331C}" type="pres">
      <dgm:prSet presAssocID="{5C2DF8FD-48AF-40A6-9376-FCDFEB14654D}" presName="rect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101018-500D-41C3-A40A-282F002493A5}" type="pres">
      <dgm:prSet presAssocID="{5C2DF8FD-48AF-40A6-9376-FCDFEB14654D}" presName="rect1" presStyleLbl="lnNod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CF463B18-F770-4902-9FCB-FE7B6001ED78}" type="pres">
      <dgm:prSet presAssocID="{40131036-1A63-4AE0-81BA-6BD712C3B852}" presName="sibTrans" presStyleCnt="0"/>
      <dgm:spPr/>
    </dgm:pt>
    <dgm:pt modelId="{48ACA665-3E42-4F55-8960-7242CB2F7DBE}" type="pres">
      <dgm:prSet presAssocID="{91C3E0FA-3183-438D-BF60-373EFDFDD703}" presName="comp" presStyleCnt="0"/>
      <dgm:spPr/>
    </dgm:pt>
    <dgm:pt modelId="{19B6C71E-5670-41D2-AE2F-1F511034F7F1}" type="pres">
      <dgm:prSet presAssocID="{91C3E0FA-3183-438D-BF60-373EFDFDD703}" presName="rect2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4A7C34-2D7F-45C0-BEA9-8AF2FC5369DE}" type="pres">
      <dgm:prSet presAssocID="{91C3E0FA-3183-438D-BF60-373EFDFDD703}" presName="rect1" presStyleLbl="ln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1AEB222-D8CE-4CF2-AA02-6E8C343C9097}" type="pres">
      <dgm:prSet presAssocID="{FFF31962-B373-421A-946A-4FE0E370C9A8}" presName="sibTrans" presStyleCnt="0"/>
      <dgm:spPr/>
    </dgm:pt>
    <dgm:pt modelId="{8778A2C8-0227-4170-8513-C7BF15D5C524}" type="pres">
      <dgm:prSet presAssocID="{678F0353-6DEB-4CA8-8E5B-61EB3D6EB015}" presName="comp" presStyleCnt="0"/>
      <dgm:spPr/>
    </dgm:pt>
    <dgm:pt modelId="{37843BDD-0D3A-4D3A-92FD-FF58BB48A714}" type="pres">
      <dgm:prSet presAssocID="{678F0353-6DEB-4CA8-8E5B-61EB3D6EB015}" presName="rect2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39FCC-9683-4807-9E69-9604FD1A54A2}" type="pres">
      <dgm:prSet presAssocID="{678F0353-6DEB-4CA8-8E5B-61EB3D6EB015}" presName="rect1" presStyleLbl="lnNod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EC24ABB0-94EC-404E-A934-FDAD91A9FF1F}" type="pres">
      <dgm:prSet presAssocID="{A55707A0-2AE4-464F-B3EE-73E0BD0C7399}" presName="sibTrans" presStyleCnt="0"/>
      <dgm:spPr/>
    </dgm:pt>
    <dgm:pt modelId="{53927E22-D19D-4E56-8B63-FC74EA56F285}" type="pres">
      <dgm:prSet presAssocID="{6F7277BB-5B5E-4203-A8D9-F845ADDA488A}" presName="comp" presStyleCnt="0"/>
      <dgm:spPr/>
    </dgm:pt>
    <dgm:pt modelId="{484197FF-60E1-464E-AA4F-DB038B2AEF80}" type="pres">
      <dgm:prSet presAssocID="{6F7277BB-5B5E-4203-A8D9-F845ADDA488A}" presName="rect2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7932E-51AE-4FB2-93C5-4063DCF29D76}" type="pres">
      <dgm:prSet presAssocID="{6F7277BB-5B5E-4203-A8D9-F845ADDA488A}" presName="rect1" presStyleLbl="lnNod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ABA7180D-873D-4FB9-ABB0-30C91E93BB64}" type="pres">
      <dgm:prSet presAssocID="{5A3E3A59-32D0-4D5B-830B-003ED4C93789}" presName="sibTrans" presStyleCnt="0"/>
      <dgm:spPr/>
    </dgm:pt>
    <dgm:pt modelId="{A52B7FD2-2D91-4101-84AC-038F7280AE12}" type="pres">
      <dgm:prSet presAssocID="{63B0B4F8-D8A8-4023-A93D-4539F0E3782C}" presName="comp" presStyleCnt="0"/>
      <dgm:spPr/>
    </dgm:pt>
    <dgm:pt modelId="{429CACFD-37C7-4988-919C-01CF710E26E3}" type="pres">
      <dgm:prSet presAssocID="{63B0B4F8-D8A8-4023-A93D-4539F0E3782C}" presName="rect2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78EE3B-E038-464A-873A-A3171BD5A426}" type="pres">
      <dgm:prSet presAssocID="{63B0B4F8-D8A8-4023-A93D-4539F0E3782C}" presName="rect1" presStyleLbl="lnNod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</dgm:ptLst>
  <dgm:cxnLst>
    <dgm:cxn modelId="{45E3ECAF-95CB-44EB-A686-DBE6A9472D7A}" type="presOf" srcId="{55920616-1300-42D6-890C-235DEDB62A35}" destId="{C70D4E62-7CE6-430A-9663-D936349F6130}" srcOrd="0" destOrd="0" presId="urn:microsoft.com/office/officeart/2008/layout/AlternatingPictureBlocks"/>
    <dgm:cxn modelId="{395BF97D-B0A8-4B0C-92EC-1E8C36C818E2}" srcId="{55920616-1300-42D6-890C-235DEDB62A35}" destId="{6F7277BB-5B5E-4203-A8D9-F845ADDA488A}" srcOrd="4" destOrd="0" parTransId="{1DDDB806-71DA-4E77-AB5A-D1E2FF3AA478}" sibTransId="{5A3E3A59-32D0-4D5B-830B-003ED4C93789}"/>
    <dgm:cxn modelId="{F7F165B4-3982-4C17-B7F9-772D33AA4615}" srcId="{55920616-1300-42D6-890C-235DEDB62A35}" destId="{5C2DF8FD-48AF-40A6-9376-FCDFEB14654D}" srcOrd="1" destOrd="0" parTransId="{6466A8E3-02BE-48D0-9138-B1B9FC6D5A9E}" sibTransId="{40131036-1A63-4AE0-81BA-6BD712C3B852}"/>
    <dgm:cxn modelId="{68D9AE21-2A55-4E7C-84E5-597E893DA781}" type="presOf" srcId="{8097444B-5012-40C4-A633-08C0304ABFA3}" destId="{C13B7420-CECF-449E-B785-85649F72DDD2}" srcOrd="0" destOrd="0" presId="urn:microsoft.com/office/officeart/2008/layout/AlternatingPictureBlocks"/>
    <dgm:cxn modelId="{B7631E0B-7C18-4B99-AE68-1317C6F26EAF}" type="presOf" srcId="{63B0B4F8-D8A8-4023-A93D-4539F0E3782C}" destId="{429CACFD-37C7-4988-919C-01CF710E26E3}" srcOrd="0" destOrd="0" presId="urn:microsoft.com/office/officeart/2008/layout/AlternatingPictureBlocks"/>
    <dgm:cxn modelId="{46C8D8A7-D8E1-4AAE-9544-B425D2C7E56B}" type="presOf" srcId="{678F0353-6DEB-4CA8-8E5B-61EB3D6EB015}" destId="{37843BDD-0D3A-4D3A-92FD-FF58BB48A714}" srcOrd="0" destOrd="0" presId="urn:microsoft.com/office/officeart/2008/layout/AlternatingPictureBlocks"/>
    <dgm:cxn modelId="{55E05C5F-923F-4F70-904B-F5EA72D9D617}" type="presOf" srcId="{5C2DF8FD-48AF-40A6-9376-FCDFEB14654D}" destId="{C57A1975-2EEE-4316-B0F5-56C7DFDF331C}" srcOrd="0" destOrd="0" presId="urn:microsoft.com/office/officeart/2008/layout/AlternatingPictureBlocks"/>
    <dgm:cxn modelId="{FE414268-8379-4FCC-8B6F-E33C2FFD57B1}" srcId="{55920616-1300-42D6-890C-235DEDB62A35}" destId="{63B0B4F8-D8A8-4023-A93D-4539F0E3782C}" srcOrd="5" destOrd="0" parTransId="{DD91CB8A-AEA0-4C61-9509-AD0AC196F2C2}" sibTransId="{55E3CBFA-DEDD-4D60-94A2-CDF016A0E748}"/>
    <dgm:cxn modelId="{13FD0178-69C8-4BAE-A076-29C540DE100D}" type="presOf" srcId="{91C3E0FA-3183-438D-BF60-373EFDFDD703}" destId="{19B6C71E-5670-41D2-AE2F-1F511034F7F1}" srcOrd="0" destOrd="0" presId="urn:microsoft.com/office/officeart/2008/layout/AlternatingPictureBlocks"/>
    <dgm:cxn modelId="{DCA85A6E-D132-4C96-B396-5CAA8700C3BC}" type="presOf" srcId="{6F7277BB-5B5E-4203-A8D9-F845ADDA488A}" destId="{484197FF-60E1-464E-AA4F-DB038B2AEF80}" srcOrd="0" destOrd="0" presId="urn:microsoft.com/office/officeart/2008/layout/AlternatingPictureBlocks"/>
    <dgm:cxn modelId="{CE55A8F5-FBB1-41C1-A40E-3FA1CD884B51}" srcId="{55920616-1300-42D6-890C-235DEDB62A35}" destId="{678F0353-6DEB-4CA8-8E5B-61EB3D6EB015}" srcOrd="3" destOrd="0" parTransId="{F0A3E88E-EFC6-4640-B933-AD2882090743}" sibTransId="{A55707A0-2AE4-464F-B3EE-73E0BD0C7399}"/>
    <dgm:cxn modelId="{0FF00E55-C07F-4E8E-8D37-64529F693B50}" srcId="{55920616-1300-42D6-890C-235DEDB62A35}" destId="{91C3E0FA-3183-438D-BF60-373EFDFDD703}" srcOrd="2" destOrd="0" parTransId="{14C20D41-C6D2-4B51-B6F9-C15ACB7DF159}" sibTransId="{FFF31962-B373-421A-946A-4FE0E370C9A8}"/>
    <dgm:cxn modelId="{352B6C4B-6487-4D49-A726-A0184BBF05CF}" srcId="{55920616-1300-42D6-890C-235DEDB62A35}" destId="{8097444B-5012-40C4-A633-08C0304ABFA3}" srcOrd="0" destOrd="0" parTransId="{16A11A8C-1ACD-424F-9B2B-FFBEDEC77CB3}" sibTransId="{B94D3F29-4B03-448D-9F6A-FB220EBCF7BA}"/>
    <dgm:cxn modelId="{010CD63B-E2B1-4F5C-B7C8-D7C18330149E}" type="presParOf" srcId="{C70D4E62-7CE6-430A-9663-D936349F6130}" destId="{0536D091-BB27-4AC9-9731-845489C2B071}" srcOrd="0" destOrd="0" presId="urn:microsoft.com/office/officeart/2008/layout/AlternatingPictureBlocks"/>
    <dgm:cxn modelId="{D80328A3-A767-49FC-B32D-AF56381D3CB2}" type="presParOf" srcId="{0536D091-BB27-4AC9-9731-845489C2B071}" destId="{C13B7420-CECF-449E-B785-85649F72DDD2}" srcOrd="0" destOrd="0" presId="urn:microsoft.com/office/officeart/2008/layout/AlternatingPictureBlocks"/>
    <dgm:cxn modelId="{D1CECA67-F1E1-4D07-BDC4-B74859AF1C72}" type="presParOf" srcId="{0536D091-BB27-4AC9-9731-845489C2B071}" destId="{47D4466E-CC41-4037-8856-68379519039A}" srcOrd="1" destOrd="0" presId="urn:microsoft.com/office/officeart/2008/layout/AlternatingPictureBlocks"/>
    <dgm:cxn modelId="{4BE9519F-74F8-41F0-AFF5-4B8B6D1E6BFB}" type="presParOf" srcId="{C70D4E62-7CE6-430A-9663-D936349F6130}" destId="{B977E808-4521-4E04-8EFF-3552C4D9E978}" srcOrd="1" destOrd="0" presId="urn:microsoft.com/office/officeart/2008/layout/AlternatingPictureBlocks"/>
    <dgm:cxn modelId="{CC2A4A57-C54C-43B9-8E86-13AD82DC6573}" type="presParOf" srcId="{C70D4E62-7CE6-430A-9663-D936349F6130}" destId="{25DBCEDA-DE79-42E8-BAAB-90E1B0C2F036}" srcOrd="2" destOrd="0" presId="urn:microsoft.com/office/officeart/2008/layout/AlternatingPictureBlocks"/>
    <dgm:cxn modelId="{BD2D748F-B6DE-432D-A80D-6DA8B32EDB82}" type="presParOf" srcId="{25DBCEDA-DE79-42E8-BAAB-90E1B0C2F036}" destId="{C57A1975-2EEE-4316-B0F5-56C7DFDF331C}" srcOrd="0" destOrd="0" presId="urn:microsoft.com/office/officeart/2008/layout/AlternatingPictureBlocks"/>
    <dgm:cxn modelId="{AB55F6D6-4B5F-4A39-8250-CEFE786AC6EE}" type="presParOf" srcId="{25DBCEDA-DE79-42E8-BAAB-90E1B0C2F036}" destId="{E0101018-500D-41C3-A40A-282F002493A5}" srcOrd="1" destOrd="0" presId="urn:microsoft.com/office/officeart/2008/layout/AlternatingPictureBlocks"/>
    <dgm:cxn modelId="{BE4FC51B-CFA5-4D2D-A817-C87162782C55}" type="presParOf" srcId="{C70D4E62-7CE6-430A-9663-D936349F6130}" destId="{CF463B18-F770-4902-9FCB-FE7B6001ED78}" srcOrd="3" destOrd="0" presId="urn:microsoft.com/office/officeart/2008/layout/AlternatingPictureBlocks"/>
    <dgm:cxn modelId="{12795C51-0D89-45E4-9EE7-3AC6339E0B9F}" type="presParOf" srcId="{C70D4E62-7CE6-430A-9663-D936349F6130}" destId="{48ACA665-3E42-4F55-8960-7242CB2F7DBE}" srcOrd="4" destOrd="0" presId="urn:microsoft.com/office/officeart/2008/layout/AlternatingPictureBlocks"/>
    <dgm:cxn modelId="{C680D5AD-CE0D-48D7-B20E-0EA94C47627D}" type="presParOf" srcId="{48ACA665-3E42-4F55-8960-7242CB2F7DBE}" destId="{19B6C71E-5670-41D2-AE2F-1F511034F7F1}" srcOrd="0" destOrd="0" presId="urn:microsoft.com/office/officeart/2008/layout/AlternatingPictureBlocks"/>
    <dgm:cxn modelId="{528B7539-6094-44EB-9DF7-35CEEF453155}" type="presParOf" srcId="{48ACA665-3E42-4F55-8960-7242CB2F7DBE}" destId="{734A7C34-2D7F-45C0-BEA9-8AF2FC5369DE}" srcOrd="1" destOrd="0" presId="urn:microsoft.com/office/officeart/2008/layout/AlternatingPictureBlocks"/>
    <dgm:cxn modelId="{23CE6216-4A20-4E94-90E6-31A052EFAB14}" type="presParOf" srcId="{C70D4E62-7CE6-430A-9663-D936349F6130}" destId="{E1AEB222-D8CE-4CF2-AA02-6E8C343C9097}" srcOrd="5" destOrd="0" presId="urn:microsoft.com/office/officeart/2008/layout/AlternatingPictureBlocks"/>
    <dgm:cxn modelId="{8E026AC2-3CA8-4F7E-B74A-2ED24B63C042}" type="presParOf" srcId="{C70D4E62-7CE6-430A-9663-D936349F6130}" destId="{8778A2C8-0227-4170-8513-C7BF15D5C524}" srcOrd="6" destOrd="0" presId="urn:microsoft.com/office/officeart/2008/layout/AlternatingPictureBlocks"/>
    <dgm:cxn modelId="{CA8DAF7C-BA37-4F2D-B316-4E7201E44027}" type="presParOf" srcId="{8778A2C8-0227-4170-8513-C7BF15D5C524}" destId="{37843BDD-0D3A-4D3A-92FD-FF58BB48A714}" srcOrd="0" destOrd="0" presId="urn:microsoft.com/office/officeart/2008/layout/AlternatingPictureBlocks"/>
    <dgm:cxn modelId="{E1DA5A7A-4A79-4B79-8708-C3D28D0D572C}" type="presParOf" srcId="{8778A2C8-0227-4170-8513-C7BF15D5C524}" destId="{87039FCC-9683-4807-9E69-9604FD1A54A2}" srcOrd="1" destOrd="0" presId="urn:microsoft.com/office/officeart/2008/layout/AlternatingPictureBlocks"/>
    <dgm:cxn modelId="{FDB76344-5171-4F8E-A11E-DD1D3D0C80BD}" type="presParOf" srcId="{C70D4E62-7CE6-430A-9663-D936349F6130}" destId="{EC24ABB0-94EC-404E-A934-FDAD91A9FF1F}" srcOrd="7" destOrd="0" presId="urn:microsoft.com/office/officeart/2008/layout/AlternatingPictureBlocks"/>
    <dgm:cxn modelId="{5E452F13-5195-4630-9E40-59227E3D64AC}" type="presParOf" srcId="{C70D4E62-7CE6-430A-9663-D936349F6130}" destId="{53927E22-D19D-4E56-8B63-FC74EA56F285}" srcOrd="8" destOrd="0" presId="urn:microsoft.com/office/officeart/2008/layout/AlternatingPictureBlocks"/>
    <dgm:cxn modelId="{492C30EA-D10B-4A85-982A-6C3288A1948F}" type="presParOf" srcId="{53927E22-D19D-4E56-8B63-FC74EA56F285}" destId="{484197FF-60E1-464E-AA4F-DB038B2AEF80}" srcOrd="0" destOrd="0" presId="urn:microsoft.com/office/officeart/2008/layout/AlternatingPictureBlocks"/>
    <dgm:cxn modelId="{C3526DAF-E881-42BD-90B0-ED1F2D5F28D2}" type="presParOf" srcId="{53927E22-D19D-4E56-8B63-FC74EA56F285}" destId="{3627932E-51AE-4FB2-93C5-4063DCF29D76}" srcOrd="1" destOrd="0" presId="urn:microsoft.com/office/officeart/2008/layout/AlternatingPictureBlocks"/>
    <dgm:cxn modelId="{06403E8B-3E78-416F-8AC2-46E3D1D4D841}" type="presParOf" srcId="{C70D4E62-7CE6-430A-9663-D936349F6130}" destId="{ABA7180D-873D-4FB9-ABB0-30C91E93BB64}" srcOrd="9" destOrd="0" presId="urn:microsoft.com/office/officeart/2008/layout/AlternatingPictureBlocks"/>
    <dgm:cxn modelId="{21B5E133-C85F-4043-8075-E0CB6647B6C3}" type="presParOf" srcId="{C70D4E62-7CE6-430A-9663-D936349F6130}" destId="{A52B7FD2-2D91-4101-84AC-038F7280AE12}" srcOrd="10" destOrd="0" presId="urn:microsoft.com/office/officeart/2008/layout/AlternatingPictureBlocks"/>
    <dgm:cxn modelId="{F3274065-33C2-4054-82DD-27E6996AC9D2}" type="presParOf" srcId="{A52B7FD2-2D91-4101-84AC-038F7280AE12}" destId="{429CACFD-37C7-4988-919C-01CF710E26E3}" srcOrd="0" destOrd="0" presId="urn:microsoft.com/office/officeart/2008/layout/AlternatingPictureBlocks"/>
    <dgm:cxn modelId="{6C16002D-FD35-4426-B8A3-729B6CCA355A}" type="presParOf" srcId="{A52B7FD2-2D91-4101-84AC-038F7280AE12}" destId="{A778EE3B-E038-464A-873A-A3171BD5A426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D1900-E77A-4B3A-8E4D-E93CE81B12A6}">
      <dsp:nvSpPr>
        <dsp:cNvPr id="0" name=""/>
        <dsp:cNvSpPr/>
      </dsp:nvSpPr>
      <dsp:spPr>
        <a:xfrm>
          <a:off x="0" y="370039"/>
          <a:ext cx="1008888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5C4B2-07A9-433E-A441-009F87A93F0F}">
      <dsp:nvSpPr>
        <dsp:cNvPr id="0" name=""/>
        <dsp:cNvSpPr/>
      </dsp:nvSpPr>
      <dsp:spPr>
        <a:xfrm>
          <a:off x="504444" y="30559"/>
          <a:ext cx="7062216" cy="678960"/>
        </a:xfrm>
        <a:prstGeom prst="roundRect">
          <a:avLst/>
        </a:prstGeom>
        <a:gradFill rotWithShape="1">
          <a:gsLst>
            <a:gs pos="0">
              <a:schemeClr val="accent4">
                <a:shade val="100000"/>
                <a:satMod val="137000"/>
              </a:schemeClr>
            </a:gs>
            <a:gs pos="71000">
              <a:schemeClr val="accent4">
                <a:shade val="98000"/>
                <a:satMod val="137000"/>
              </a:schemeClr>
            </a:gs>
            <a:gs pos="100000">
              <a:schemeClr val="accent4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66935" tIns="0" rIns="266935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продумать тему и идею произведения</a:t>
          </a:r>
        </a:p>
      </dsp:txBody>
      <dsp:txXfrm>
        <a:off x="537588" y="63703"/>
        <a:ext cx="6995928" cy="612672"/>
      </dsp:txXfrm>
    </dsp:sp>
    <dsp:sp modelId="{D1A1E54C-E42E-446F-B446-E00FB77B06CD}">
      <dsp:nvSpPr>
        <dsp:cNvPr id="0" name=""/>
        <dsp:cNvSpPr/>
      </dsp:nvSpPr>
      <dsp:spPr>
        <a:xfrm>
          <a:off x="0" y="1372080"/>
          <a:ext cx="1008888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0DE48-2436-418A-A969-BEF47B29AB62}">
      <dsp:nvSpPr>
        <dsp:cNvPr id="0" name=""/>
        <dsp:cNvSpPr/>
      </dsp:nvSpPr>
      <dsp:spPr>
        <a:xfrm>
          <a:off x="504444" y="1073839"/>
          <a:ext cx="7062216" cy="678960"/>
        </a:xfrm>
        <a:prstGeom prst="roundRect">
          <a:avLst/>
        </a:prstGeom>
        <a:gradFill rotWithShape="1">
          <a:gsLst>
            <a:gs pos="0">
              <a:schemeClr val="accent3">
                <a:shade val="100000"/>
                <a:satMod val="137000"/>
              </a:schemeClr>
            </a:gs>
            <a:gs pos="71000">
              <a:schemeClr val="accent3">
                <a:shade val="98000"/>
                <a:satMod val="137000"/>
              </a:schemeClr>
            </a:gs>
            <a:gs pos="100000">
              <a:schemeClr val="accent3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66935" tIns="0" rIns="266935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отобрать события, которые будут происходить в рассказе</a:t>
          </a:r>
        </a:p>
      </dsp:txBody>
      <dsp:txXfrm>
        <a:off x="537588" y="1106983"/>
        <a:ext cx="6995928" cy="612672"/>
      </dsp:txXfrm>
    </dsp:sp>
    <dsp:sp modelId="{B6E07ADC-0028-4324-866F-C3E52E5FA028}">
      <dsp:nvSpPr>
        <dsp:cNvPr id="0" name=""/>
        <dsp:cNvSpPr/>
      </dsp:nvSpPr>
      <dsp:spPr>
        <a:xfrm>
          <a:off x="0" y="2456599"/>
          <a:ext cx="1008888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FDE9C-16E2-4C9C-A807-ACE32F37BEF5}">
      <dsp:nvSpPr>
        <dsp:cNvPr id="0" name=""/>
        <dsp:cNvSpPr/>
      </dsp:nvSpPr>
      <dsp:spPr>
        <a:xfrm>
          <a:off x="504444" y="2117119"/>
          <a:ext cx="7062216" cy="678960"/>
        </a:xfrm>
        <a:prstGeom prst="roundRect">
          <a:avLst/>
        </a:prstGeom>
        <a:gradFill rotWithShape="1">
          <a:gsLst>
            <a:gs pos="0">
              <a:schemeClr val="accent2">
                <a:shade val="100000"/>
                <a:satMod val="137000"/>
              </a:schemeClr>
            </a:gs>
            <a:gs pos="71000">
              <a:schemeClr val="accent2">
                <a:shade val="98000"/>
                <a:satMod val="137000"/>
              </a:schemeClr>
            </a:gs>
            <a:gs pos="100000">
              <a:schemeClr val="accent2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 w="6350" cap="rnd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66935" tIns="0" rIns="266935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определить главных и второстепенных персонажей</a:t>
          </a:r>
        </a:p>
      </dsp:txBody>
      <dsp:txXfrm>
        <a:off x="537588" y="2150263"/>
        <a:ext cx="6995928" cy="612672"/>
      </dsp:txXfrm>
    </dsp:sp>
    <dsp:sp modelId="{0D33E7B7-E707-45D5-AE06-B924F94A77DE}">
      <dsp:nvSpPr>
        <dsp:cNvPr id="0" name=""/>
        <dsp:cNvSpPr/>
      </dsp:nvSpPr>
      <dsp:spPr>
        <a:xfrm>
          <a:off x="0" y="3499879"/>
          <a:ext cx="1008888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AAF37-0B2E-4B2C-839B-81004BB756EB}">
      <dsp:nvSpPr>
        <dsp:cNvPr id="0" name=""/>
        <dsp:cNvSpPr/>
      </dsp:nvSpPr>
      <dsp:spPr>
        <a:xfrm>
          <a:off x="504444" y="3160399"/>
          <a:ext cx="7062216" cy="678960"/>
        </a:xfrm>
        <a:prstGeom prst="roundRect">
          <a:avLst/>
        </a:prstGeom>
        <a:gradFill rotWithShape="1">
          <a:gsLst>
            <a:gs pos="0">
              <a:schemeClr val="accent1">
                <a:shade val="100000"/>
                <a:satMod val="137000"/>
              </a:schemeClr>
            </a:gs>
            <a:gs pos="71000">
              <a:schemeClr val="accent1">
                <a:shade val="98000"/>
                <a:satMod val="137000"/>
              </a:schemeClr>
            </a:gs>
            <a:gs pos="100000">
              <a:schemeClr val="accent1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266935" tIns="0" rIns="266935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 выстроить последовательность эпизодов в сюжете произведения</a:t>
          </a:r>
        </a:p>
      </dsp:txBody>
      <dsp:txXfrm>
        <a:off x="537588" y="3193543"/>
        <a:ext cx="6995928" cy="6126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48309-63D3-48A6-A2F4-774B1F6701DD}">
      <dsp:nvSpPr>
        <dsp:cNvPr id="0" name=""/>
        <dsp:cNvSpPr/>
      </dsp:nvSpPr>
      <dsp:spPr>
        <a:xfrm>
          <a:off x="0" y="0"/>
          <a:ext cx="9982200" cy="10626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Яркая социальная </a:t>
          </a:r>
          <a:r>
            <a:rPr lang="ru-RU" sz="2000" kern="1200" dirty="0" err="1"/>
            <a:t>оценочность</a:t>
          </a:r>
          <a:r>
            <a:rPr lang="ru-RU" sz="2000" kern="1200" dirty="0"/>
            <a:t>, актуализация и обсуждение важных для общества проблем</a:t>
          </a:r>
        </a:p>
      </dsp:txBody>
      <dsp:txXfrm>
        <a:off x="2102703" y="0"/>
        <a:ext cx="7879496" cy="1062632"/>
      </dsp:txXfrm>
    </dsp:sp>
    <dsp:sp modelId="{3364348A-4653-49A9-941B-F91A3CEE11E0}">
      <dsp:nvSpPr>
        <dsp:cNvPr id="0" name=""/>
        <dsp:cNvSpPr/>
      </dsp:nvSpPr>
      <dsp:spPr>
        <a:xfrm>
          <a:off x="550341" y="106263"/>
          <a:ext cx="1108283" cy="8501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 t="-15000" b="-15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4CA99-14AE-4211-9F2B-01201882ABB7}">
      <dsp:nvSpPr>
        <dsp:cNvPr id="0" name=""/>
        <dsp:cNvSpPr/>
      </dsp:nvSpPr>
      <dsp:spPr>
        <a:xfrm>
          <a:off x="0" y="1168896"/>
          <a:ext cx="9982200" cy="1062632"/>
        </a:xfrm>
        <a:prstGeom prst="roundRect">
          <a:avLst>
            <a:gd name="adj" fmla="val 10000"/>
          </a:avLst>
        </a:prstGeom>
        <a:solidFill>
          <a:schemeClr val="accent3">
            <a:hueOff val="-3885836"/>
            <a:satOff val="-232"/>
            <a:lumOff val="287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Форма публичного обращения к конкретному лицу, к коллективу</a:t>
          </a:r>
        </a:p>
      </dsp:txBody>
      <dsp:txXfrm>
        <a:off x="2102703" y="1168896"/>
        <a:ext cx="7879496" cy="1062632"/>
      </dsp:txXfrm>
    </dsp:sp>
    <dsp:sp modelId="{1468351C-0790-4E91-9191-FF261D5474D8}">
      <dsp:nvSpPr>
        <dsp:cNvPr id="0" name=""/>
        <dsp:cNvSpPr/>
      </dsp:nvSpPr>
      <dsp:spPr>
        <a:xfrm>
          <a:off x="550341" y="1275159"/>
          <a:ext cx="1108283" cy="8501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 t="-15000" b="-15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91A1A8-5CD0-41B0-B7D7-87ECA1A18638}">
      <dsp:nvSpPr>
        <dsp:cNvPr id="0" name=""/>
        <dsp:cNvSpPr/>
      </dsp:nvSpPr>
      <dsp:spPr>
        <a:xfrm>
          <a:off x="0" y="2337792"/>
          <a:ext cx="9982200" cy="1062632"/>
        </a:xfrm>
        <a:prstGeom prst="roundRect">
          <a:avLst>
            <a:gd name="adj" fmla="val 10000"/>
          </a:avLst>
        </a:prstGeom>
        <a:solidFill>
          <a:schemeClr val="accent3">
            <a:hueOff val="-7771673"/>
            <a:satOff val="-464"/>
            <a:lumOff val="575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Построено как монолог, как интимный диалог, как ораторское выступление и др. </a:t>
          </a:r>
        </a:p>
      </dsp:txBody>
      <dsp:txXfrm>
        <a:off x="2102703" y="2337792"/>
        <a:ext cx="7879496" cy="1062632"/>
      </dsp:txXfrm>
    </dsp:sp>
    <dsp:sp modelId="{5AADB171-894C-4835-B173-04B9E9D79E1E}">
      <dsp:nvSpPr>
        <dsp:cNvPr id="0" name=""/>
        <dsp:cNvSpPr/>
      </dsp:nvSpPr>
      <dsp:spPr>
        <a:xfrm>
          <a:off x="530027" y="2444055"/>
          <a:ext cx="1148911" cy="8501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 t="-18000" b="-18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CDBF8-D575-413B-BC85-F0EF42BEF629}">
      <dsp:nvSpPr>
        <dsp:cNvPr id="0" name=""/>
        <dsp:cNvSpPr/>
      </dsp:nvSpPr>
      <dsp:spPr>
        <a:xfrm>
          <a:off x="0" y="3506688"/>
          <a:ext cx="9982200" cy="1062632"/>
        </a:xfrm>
        <a:prstGeom prst="roundRect">
          <a:avLst>
            <a:gd name="adj" fmla="val 1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Перенесение внимания с описания самой ситуации на личность адресата внимание, на собственное восприятие проблемы и др.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2102703" y="3506688"/>
        <a:ext cx="7879496" cy="1062632"/>
      </dsp:txXfrm>
    </dsp:sp>
    <dsp:sp modelId="{1EC010B0-8C97-4DD7-B18E-0EC5857EC100}">
      <dsp:nvSpPr>
        <dsp:cNvPr id="0" name=""/>
        <dsp:cNvSpPr/>
      </dsp:nvSpPr>
      <dsp:spPr>
        <a:xfrm>
          <a:off x="540199" y="3612951"/>
          <a:ext cx="1189538" cy="8501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 t="-20000" b="-20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7397A-E06D-4469-9ABB-A242CC288CB6}">
      <dsp:nvSpPr>
        <dsp:cNvPr id="0" name=""/>
        <dsp:cNvSpPr/>
      </dsp:nvSpPr>
      <dsp:spPr>
        <a:xfrm>
          <a:off x="4433062" y="3108959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/>
            <a:t>Сюжет занимателен и необычен, всегда завершен: все события в сказке доведены до конца</a:t>
          </a:r>
        </a:p>
      </dsp:txBody>
      <dsp:txXfrm>
        <a:off x="5142770" y="3506857"/>
        <a:ext cx="1516721" cy="1033004"/>
      </dsp:txXfrm>
    </dsp:sp>
    <dsp:sp modelId="{D7DB6238-95BD-4A9C-BF23-4030D1F91C2E}">
      <dsp:nvSpPr>
        <dsp:cNvPr id="0" name=""/>
        <dsp:cNvSpPr/>
      </dsp:nvSpPr>
      <dsp:spPr>
        <a:xfrm>
          <a:off x="748030" y="3108959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/>
            <a:t>Взаимоисключающие в реальности события, вымышленные миры и существа, магические предметы, волшебные свойства героев </a:t>
          </a:r>
        </a:p>
      </dsp:txBody>
      <dsp:txXfrm>
        <a:off x="780168" y="3506857"/>
        <a:ext cx="1516721" cy="1033004"/>
      </dsp:txXfrm>
    </dsp:sp>
    <dsp:sp modelId="{328F0862-FFCA-4E45-8823-1990D3998D15}">
      <dsp:nvSpPr>
        <dsp:cNvPr id="0" name=""/>
        <dsp:cNvSpPr/>
      </dsp:nvSpPr>
      <dsp:spPr>
        <a:xfrm>
          <a:off x="4433062" y="0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/>
            <a:t>Установка на вымысел</a:t>
          </a:r>
        </a:p>
      </dsp:txBody>
      <dsp:txXfrm>
        <a:off x="5142770" y="32138"/>
        <a:ext cx="1516721" cy="1033004"/>
      </dsp:txXfrm>
    </dsp:sp>
    <dsp:sp modelId="{4ED4312E-BE39-49E1-8657-7ED660B7345D}">
      <dsp:nvSpPr>
        <dsp:cNvPr id="0" name=""/>
        <dsp:cNvSpPr/>
      </dsp:nvSpPr>
      <dsp:spPr>
        <a:xfrm>
          <a:off x="748030" y="0"/>
          <a:ext cx="2258568" cy="14630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/>
            <a:t>Установка на развлечение</a:t>
          </a:r>
        </a:p>
      </dsp:txBody>
      <dsp:txXfrm>
        <a:off x="780168" y="32138"/>
        <a:ext cx="1516721" cy="1033004"/>
      </dsp:txXfrm>
    </dsp:sp>
    <dsp:sp modelId="{E4F2C19A-D14D-4470-989B-5439B5450432}">
      <dsp:nvSpPr>
        <dsp:cNvPr id="0" name=""/>
        <dsp:cNvSpPr/>
      </dsp:nvSpPr>
      <dsp:spPr>
        <a:xfrm>
          <a:off x="1694433" y="260603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Обучающая и воспитывающая функции</a:t>
          </a:r>
        </a:p>
      </dsp:txBody>
      <dsp:txXfrm>
        <a:off x="2274267" y="840437"/>
        <a:ext cx="1399842" cy="1399842"/>
      </dsp:txXfrm>
    </dsp:sp>
    <dsp:sp modelId="{58BB592A-8289-4482-8AF5-37816B8907FC}">
      <dsp:nvSpPr>
        <dsp:cNvPr id="0" name=""/>
        <dsp:cNvSpPr/>
      </dsp:nvSpPr>
      <dsp:spPr>
        <a:xfrm rot="5400000">
          <a:off x="3765550" y="260603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Повествовательность сюжета</a:t>
          </a:r>
        </a:p>
      </dsp:txBody>
      <dsp:txXfrm rot="-5400000">
        <a:off x="3765550" y="840437"/>
        <a:ext cx="1399842" cy="1399842"/>
      </dsp:txXfrm>
    </dsp:sp>
    <dsp:sp modelId="{357F854D-837A-484A-9DEF-34CCF346D714}">
      <dsp:nvSpPr>
        <dsp:cNvPr id="0" name=""/>
        <dsp:cNvSpPr/>
      </dsp:nvSpPr>
      <dsp:spPr>
        <a:xfrm rot="10800000">
          <a:off x="3765550" y="2331719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Идея торжества добра над злом, жизни над смертью</a:t>
          </a:r>
        </a:p>
      </dsp:txBody>
      <dsp:txXfrm rot="10800000">
        <a:off x="3765550" y="2331719"/>
        <a:ext cx="1399842" cy="1399842"/>
      </dsp:txXfrm>
    </dsp:sp>
    <dsp:sp modelId="{238A6FA2-A65E-4BAB-855B-BAC72F2ACAA9}">
      <dsp:nvSpPr>
        <dsp:cNvPr id="0" name=""/>
        <dsp:cNvSpPr/>
      </dsp:nvSpPr>
      <dsp:spPr>
        <a:xfrm rot="16200000">
          <a:off x="1694433" y="2331719"/>
          <a:ext cx="1979676" cy="197967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Особая сказочная реальность </a:t>
          </a:r>
        </a:p>
      </dsp:txBody>
      <dsp:txXfrm rot="5400000">
        <a:off x="2274267" y="2331719"/>
        <a:ext cx="1399842" cy="1399842"/>
      </dsp:txXfrm>
    </dsp:sp>
    <dsp:sp modelId="{FD86D9AA-7FF4-4FF8-A40C-B408938E7595}">
      <dsp:nvSpPr>
        <dsp:cNvPr id="0" name=""/>
        <dsp:cNvSpPr/>
      </dsp:nvSpPr>
      <dsp:spPr>
        <a:xfrm>
          <a:off x="3378073" y="1874520"/>
          <a:ext cx="683514" cy="59436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4C40A0-A956-42A0-ABC5-F011FE4A2AF6}">
      <dsp:nvSpPr>
        <dsp:cNvPr id="0" name=""/>
        <dsp:cNvSpPr/>
      </dsp:nvSpPr>
      <dsp:spPr>
        <a:xfrm rot="10800000">
          <a:off x="3378073" y="2103119"/>
          <a:ext cx="683514" cy="59436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38257-44D7-4E1D-A213-15E85E46C339}">
      <dsp:nvSpPr>
        <dsp:cNvPr id="0" name=""/>
        <dsp:cNvSpPr/>
      </dsp:nvSpPr>
      <dsp:spPr>
        <a:xfrm>
          <a:off x="748664" y="0"/>
          <a:ext cx="8484870" cy="457200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22B8E-784C-4A08-B7DC-81D3A3E912D1}">
      <dsp:nvSpPr>
        <dsp:cNvPr id="0" name=""/>
        <dsp:cNvSpPr/>
      </dsp:nvSpPr>
      <dsp:spPr>
        <a:xfrm>
          <a:off x="2520" y="1371599"/>
          <a:ext cx="1898241" cy="1828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Зачин</a:t>
          </a:r>
        </a:p>
      </dsp:txBody>
      <dsp:txXfrm>
        <a:off x="91795" y="1460874"/>
        <a:ext cx="1719691" cy="1650250"/>
      </dsp:txXfrm>
    </dsp:sp>
    <dsp:sp modelId="{5079DEC6-357D-4C03-81B1-B226669DF95F}">
      <dsp:nvSpPr>
        <dsp:cNvPr id="0" name=""/>
        <dsp:cNvSpPr/>
      </dsp:nvSpPr>
      <dsp:spPr>
        <a:xfrm>
          <a:off x="2022249" y="1371599"/>
          <a:ext cx="1898241" cy="1828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Развитие событий</a:t>
          </a:r>
        </a:p>
      </dsp:txBody>
      <dsp:txXfrm>
        <a:off x="2111524" y="1460874"/>
        <a:ext cx="1719691" cy="1650250"/>
      </dsp:txXfrm>
    </dsp:sp>
    <dsp:sp modelId="{941CA9E5-186E-4477-B922-D64A6C79D079}">
      <dsp:nvSpPr>
        <dsp:cNvPr id="0" name=""/>
        <dsp:cNvSpPr/>
      </dsp:nvSpPr>
      <dsp:spPr>
        <a:xfrm>
          <a:off x="4041979" y="1371599"/>
          <a:ext cx="1898241" cy="1828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solidFill>
                <a:srgbClr val="FF0000"/>
              </a:solidFill>
            </a:rPr>
            <a:t>Кульминация</a:t>
          </a:r>
        </a:p>
      </dsp:txBody>
      <dsp:txXfrm>
        <a:off x="4131254" y="1460874"/>
        <a:ext cx="1719691" cy="1650250"/>
      </dsp:txXfrm>
    </dsp:sp>
    <dsp:sp modelId="{E875934E-FDE2-4100-A367-A6C742872430}">
      <dsp:nvSpPr>
        <dsp:cNvPr id="0" name=""/>
        <dsp:cNvSpPr/>
      </dsp:nvSpPr>
      <dsp:spPr>
        <a:xfrm>
          <a:off x="6061708" y="1371599"/>
          <a:ext cx="1898241" cy="1828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Развязка</a:t>
          </a:r>
        </a:p>
      </dsp:txBody>
      <dsp:txXfrm>
        <a:off x="6150983" y="1460874"/>
        <a:ext cx="1719691" cy="1650250"/>
      </dsp:txXfrm>
    </dsp:sp>
    <dsp:sp modelId="{4E251131-8B42-420A-9C97-7BFBEE421DA1}">
      <dsp:nvSpPr>
        <dsp:cNvPr id="0" name=""/>
        <dsp:cNvSpPr/>
      </dsp:nvSpPr>
      <dsp:spPr>
        <a:xfrm>
          <a:off x="8081437" y="1371599"/>
          <a:ext cx="1898241" cy="1828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Концовка</a:t>
          </a:r>
        </a:p>
      </dsp:txBody>
      <dsp:txXfrm>
        <a:off x="8170712" y="1460874"/>
        <a:ext cx="1719691" cy="16502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25810-B8E3-4850-BC03-280F85E33EB7}">
      <dsp:nvSpPr>
        <dsp:cNvPr id="0" name=""/>
        <dsp:cNvSpPr/>
      </dsp:nvSpPr>
      <dsp:spPr>
        <a:xfrm rot="5400000">
          <a:off x="-247798" y="249366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1" y="579764"/>
        <a:ext cx="1156394" cy="495598"/>
      </dsp:txXfrm>
    </dsp:sp>
    <dsp:sp modelId="{93175D75-9B11-4D99-8E56-110F32A5D6D2}">
      <dsp:nvSpPr>
        <dsp:cNvPr id="0" name=""/>
        <dsp:cNvSpPr/>
      </dsp:nvSpPr>
      <dsp:spPr>
        <a:xfrm rot="5400000">
          <a:off x="5032399" y="-3874437"/>
          <a:ext cx="1073794" cy="8825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/>
            <a:t>Сказка начинается чаще всего словами «жили-были», завершается чаще всего словами «и жили они долго и счастливо» </a:t>
          </a:r>
        </a:p>
      </dsp:txBody>
      <dsp:txXfrm rot="-5400000">
        <a:off x="1156394" y="53986"/>
        <a:ext cx="8773387" cy="968958"/>
      </dsp:txXfrm>
    </dsp:sp>
    <dsp:sp modelId="{EFCB0800-C2DF-45BE-808D-00007EC74945}">
      <dsp:nvSpPr>
        <dsp:cNvPr id="0" name=""/>
        <dsp:cNvSpPr/>
      </dsp:nvSpPr>
      <dsp:spPr>
        <a:xfrm rot="5400000">
          <a:off x="-247798" y="1707802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1" y="2038200"/>
        <a:ext cx="1156394" cy="495598"/>
      </dsp:txXfrm>
    </dsp:sp>
    <dsp:sp modelId="{507434EB-3017-42D0-9A1A-EE9104B34D55}">
      <dsp:nvSpPr>
        <dsp:cNvPr id="0" name=""/>
        <dsp:cNvSpPr/>
      </dsp:nvSpPr>
      <dsp:spPr>
        <a:xfrm rot="5400000">
          <a:off x="5032399" y="-2416001"/>
          <a:ext cx="1073794" cy="8825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/>
            <a:t>Язык сказки отличает наличие различных устойчивых оборотов, присказок и др.</a:t>
          </a:r>
        </a:p>
      </dsp:txBody>
      <dsp:txXfrm rot="-5400000">
        <a:off x="1156394" y="1512422"/>
        <a:ext cx="8773387" cy="968958"/>
      </dsp:txXfrm>
    </dsp:sp>
    <dsp:sp modelId="{52E96A93-70DD-420A-9E66-5BA4955D0FD6}">
      <dsp:nvSpPr>
        <dsp:cNvPr id="0" name=""/>
        <dsp:cNvSpPr/>
      </dsp:nvSpPr>
      <dsp:spPr>
        <a:xfrm rot="5400000">
          <a:off x="-247798" y="3166238"/>
          <a:ext cx="1651992" cy="115639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1" y="3496636"/>
        <a:ext cx="1156394" cy="495598"/>
      </dsp:txXfrm>
    </dsp:sp>
    <dsp:sp modelId="{4490D7A2-00E6-48C8-9B03-E01DA0D6F889}">
      <dsp:nvSpPr>
        <dsp:cNvPr id="0" name=""/>
        <dsp:cNvSpPr/>
      </dsp:nvSpPr>
      <dsp:spPr>
        <a:xfrm rot="5400000">
          <a:off x="5032399" y="-957565"/>
          <a:ext cx="1073794" cy="882580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/>
            <a:t>Язык сказки наполнен олицетворениями, метафорами, гиперболами, постоянными эпитетами, яркими сравнениями и др.</a:t>
          </a:r>
        </a:p>
      </dsp:txBody>
      <dsp:txXfrm rot="-5400000">
        <a:off x="1156394" y="2970858"/>
        <a:ext cx="8773387" cy="96895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0B64C-9E8C-4729-B577-1F8CE03FF31C}">
      <dsp:nvSpPr>
        <dsp:cNvPr id="0" name=""/>
        <dsp:cNvSpPr/>
      </dsp:nvSpPr>
      <dsp:spPr>
        <a:xfrm>
          <a:off x="2660947" y="390863"/>
          <a:ext cx="5304129" cy="5304129"/>
        </a:xfrm>
        <a:prstGeom prst="pie">
          <a:avLst>
            <a:gd name="adj1" fmla="val 16200000"/>
            <a:gd name="adj2" fmla="val 2052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Опора на личные наблюдения от увиденного, размышления от происходящего и прочитанного, выражение собственного мнения.</a:t>
          </a:r>
        </a:p>
      </dsp:txBody>
      <dsp:txXfrm>
        <a:off x="5427935" y="1282462"/>
        <a:ext cx="1704898" cy="1136599"/>
      </dsp:txXfrm>
    </dsp:sp>
    <dsp:sp modelId="{EE7C43A0-D63E-424D-B2AF-1847B72742B3}">
      <dsp:nvSpPr>
        <dsp:cNvPr id="0" name=""/>
        <dsp:cNvSpPr/>
      </dsp:nvSpPr>
      <dsp:spPr>
        <a:xfrm>
          <a:off x="2706411" y="532307"/>
          <a:ext cx="5304129" cy="5304129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-2914377"/>
            <a:satOff val="-174"/>
            <a:lumOff val="215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Дневник содержит отрывочные записи, датированные определенным числом</a:t>
          </a:r>
          <a:r>
            <a:rPr lang="ru-RU" sz="1100" kern="1200" dirty="0"/>
            <a:t>. </a:t>
          </a:r>
        </a:p>
      </dsp:txBody>
      <dsp:txXfrm>
        <a:off x="6122523" y="2955789"/>
        <a:ext cx="1578610" cy="1262888"/>
      </dsp:txXfrm>
    </dsp:sp>
    <dsp:sp modelId="{BEF1625C-4122-43BB-A852-B08E1E5EA7DA}">
      <dsp:nvSpPr>
        <dsp:cNvPr id="0" name=""/>
        <dsp:cNvSpPr/>
      </dsp:nvSpPr>
      <dsp:spPr>
        <a:xfrm>
          <a:off x="2586437" y="619446"/>
          <a:ext cx="5304129" cy="5304129"/>
        </a:xfrm>
        <a:prstGeom prst="pie">
          <a:avLst>
            <a:gd name="adj1" fmla="val 3240000"/>
            <a:gd name="adj2" fmla="val 7560000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Отражается информация о событиях реальной жизни, она осмысливается, анализируется, оценивается автором.</a:t>
          </a:r>
        </a:p>
      </dsp:txBody>
      <dsp:txXfrm>
        <a:off x="4480769" y="4344966"/>
        <a:ext cx="1515465" cy="1389176"/>
      </dsp:txXfrm>
    </dsp:sp>
    <dsp:sp modelId="{572272ED-19E9-44CF-8906-D0CB100D3D42}">
      <dsp:nvSpPr>
        <dsp:cNvPr id="0" name=""/>
        <dsp:cNvSpPr/>
      </dsp:nvSpPr>
      <dsp:spPr>
        <a:xfrm>
          <a:off x="2466462" y="532307"/>
          <a:ext cx="5304129" cy="5304129"/>
        </a:xfrm>
        <a:prstGeom prst="pie">
          <a:avLst>
            <a:gd name="adj1" fmla="val 7560000"/>
            <a:gd name="adj2" fmla="val 11880000"/>
          </a:avLst>
        </a:prstGeom>
        <a:solidFill>
          <a:schemeClr val="accent3">
            <a:hueOff val="-8743131"/>
            <a:satOff val="-522"/>
            <a:lumOff val="647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Дневниковые записи – это очень личные записи, сделанные для себя. Они всегда предельно откровенны, искренни. </a:t>
          </a:r>
        </a:p>
      </dsp:txBody>
      <dsp:txXfrm>
        <a:off x="2775870" y="2955789"/>
        <a:ext cx="1578610" cy="1262888"/>
      </dsp:txXfrm>
    </dsp:sp>
    <dsp:sp modelId="{04149BC5-36E6-4004-9152-82FE40FC0C2E}">
      <dsp:nvSpPr>
        <dsp:cNvPr id="0" name=""/>
        <dsp:cNvSpPr/>
      </dsp:nvSpPr>
      <dsp:spPr>
        <a:xfrm>
          <a:off x="2511926" y="390863"/>
          <a:ext cx="5304129" cy="5304129"/>
        </a:xfrm>
        <a:prstGeom prst="pie">
          <a:avLst>
            <a:gd name="adj1" fmla="val 11880000"/>
            <a:gd name="adj2" fmla="val 1620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Дневниковые записи ведутся обычно от первого лица. </a:t>
          </a:r>
        </a:p>
      </dsp:txBody>
      <dsp:txXfrm>
        <a:off x="3344169" y="1282462"/>
        <a:ext cx="1704898" cy="1136599"/>
      </dsp:txXfrm>
    </dsp:sp>
    <dsp:sp modelId="{7B5C5DAC-A3E1-4F58-9B27-A5F3E3C6B6D2}">
      <dsp:nvSpPr>
        <dsp:cNvPr id="0" name=""/>
        <dsp:cNvSpPr/>
      </dsp:nvSpPr>
      <dsp:spPr>
        <a:xfrm>
          <a:off x="2332346" y="62512"/>
          <a:ext cx="5960831" cy="5960831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73734-B177-4EB5-92F0-A52680B5EC02}">
      <dsp:nvSpPr>
        <dsp:cNvPr id="0" name=""/>
        <dsp:cNvSpPr/>
      </dsp:nvSpPr>
      <dsp:spPr>
        <a:xfrm>
          <a:off x="2378427" y="203909"/>
          <a:ext cx="5960831" cy="5960831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-2914377"/>
            <a:satOff val="-174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1ADE5-3E19-44AA-8D15-ADBEA2AEA525}">
      <dsp:nvSpPr>
        <dsp:cNvPr id="0" name=""/>
        <dsp:cNvSpPr/>
      </dsp:nvSpPr>
      <dsp:spPr>
        <a:xfrm>
          <a:off x="2258086" y="291315"/>
          <a:ext cx="5960831" cy="5960831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AD77A-4B81-4B5A-9778-5354D967D292}">
      <dsp:nvSpPr>
        <dsp:cNvPr id="0" name=""/>
        <dsp:cNvSpPr/>
      </dsp:nvSpPr>
      <dsp:spPr>
        <a:xfrm>
          <a:off x="2137745" y="203909"/>
          <a:ext cx="5960831" cy="5960831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3">
            <a:hueOff val="-8743131"/>
            <a:satOff val="-522"/>
            <a:lumOff val="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6D73B-BCCE-4E4D-A4BA-D069FE7AC22F}">
      <dsp:nvSpPr>
        <dsp:cNvPr id="0" name=""/>
        <dsp:cNvSpPr/>
      </dsp:nvSpPr>
      <dsp:spPr>
        <a:xfrm>
          <a:off x="2183825" y="62512"/>
          <a:ext cx="5960831" cy="5960831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B12B4-3A18-438E-8BB4-D4F1048F826D}">
      <dsp:nvSpPr>
        <dsp:cNvPr id="0" name=""/>
        <dsp:cNvSpPr/>
      </dsp:nvSpPr>
      <dsp:spPr>
        <a:xfrm>
          <a:off x="2247" y="590527"/>
          <a:ext cx="2302941" cy="10977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2A481-D629-4DDA-A348-2153EA3E1C05}">
      <dsp:nvSpPr>
        <dsp:cNvPr id="0" name=""/>
        <dsp:cNvSpPr/>
      </dsp:nvSpPr>
      <dsp:spPr>
        <a:xfrm>
          <a:off x="273165" y="1759852"/>
          <a:ext cx="1746003" cy="4046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Дневник наблюдений</a:t>
          </a:r>
        </a:p>
      </dsp:txBody>
      <dsp:txXfrm>
        <a:off x="285017" y="1771704"/>
        <a:ext cx="1722299" cy="380961"/>
      </dsp:txXfrm>
    </dsp:sp>
    <dsp:sp modelId="{E407C500-C986-4008-AD61-CBB504BFE5BC}">
      <dsp:nvSpPr>
        <dsp:cNvPr id="0" name=""/>
        <dsp:cNvSpPr/>
      </dsp:nvSpPr>
      <dsp:spPr>
        <a:xfrm rot="2359914">
          <a:off x="2072882" y="2030846"/>
          <a:ext cx="377648" cy="32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074001" y="2034301"/>
        <a:ext cx="367771" cy="19753"/>
      </dsp:txXfrm>
    </dsp:sp>
    <dsp:sp modelId="{08E30467-4E20-4A1F-B66B-EDC1D5C0BAC1}">
      <dsp:nvSpPr>
        <dsp:cNvPr id="0" name=""/>
        <dsp:cNvSpPr/>
      </dsp:nvSpPr>
      <dsp:spPr>
        <a:xfrm>
          <a:off x="2144395" y="2372150"/>
          <a:ext cx="2491826" cy="11999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25891-D297-49F0-A6C8-C5FFB1F7FFAF}">
      <dsp:nvSpPr>
        <dsp:cNvPr id="0" name=""/>
        <dsp:cNvSpPr/>
      </dsp:nvSpPr>
      <dsp:spPr>
        <a:xfrm>
          <a:off x="2502750" y="3599087"/>
          <a:ext cx="1793299" cy="4889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Путевой дневник</a:t>
          </a:r>
        </a:p>
      </dsp:txBody>
      <dsp:txXfrm>
        <a:off x="2517071" y="3613408"/>
        <a:ext cx="1764657" cy="460299"/>
      </dsp:txXfrm>
    </dsp:sp>
    <dsp:sp modelId="{9E156304-6ABB-4BB0-A6A7-D7C7A81F273C}">
      <dsp:nvSpPr>
        <dsp:cNvPr id="0" name=""/>
        <dsp:cNvSpPr/>
      </dsp:nvSpPr>
      <dsp:spPr>
        <a:xfrm rot="19727979">
          <a:off x="4547832" y="2190075"/>
          <a:ext cx="213131" cy="32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548546" y="2199218"/>
        <a:ext cx="203254" cy="19753"/>
      </dsp:txXfrm>
    </dsp:sp>
    <dsp:sp modelId="{E3E3DF1A-1BA4-44AC-A359-4BC5256532D4}">
      <dsp:nvSpPr>
        <dsp:cNvPr id="0" name=""/>
        <dsp:cNvSpPr/>
      </dsp:nvSpPr>
      <dsp:spPr>
        <a:xfrm>
          <a:off x="4901810" y="485036"/>
          <a:ext cx="2260126" cy="17745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78927-AC56-44D0-A70A-04DC374CBA56}">
      <dsp:nvSpPr>
        <dsp:cNvPr id="0" name=""/>
        <dsp:cNvSpPr/>
      </dsp:nvSpPr>
      <dsp:spPr>
        <a:xfrm>
          <a:off x="5109894" y="2236445"/>
          <a:ext cx="1920155" cy="5209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Личный дневник</a:t>
          </a:r>
        </a:p>
      </dsp:txBody>
      <dsp:txXfrm>
        <a:off x="5125151" y="2251702"/>
        <a:ext cx="1889641" cy="490390"/>
      </dsp:txXfrm>
    </dsp:sp>
    <dsp:sp modelId="{C252DABE-E6D1-4D1D-AD3D-9EB60C21D601}">
      <dsp:nvSpPr>
        <dsp:cNvPr id="0" name=""/>
        <dsp:cNvSpPr/>
      </dsp:nvSpPr>
      <dsp:spPr>
        <a:xfrm rot="2272082">
          <a:off x="7310940" y="2435092"/>
          <a:ext cx="217796" cy="329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311980" y="2438646"/>
        <a:ext cx="207919" cy="19753"/>
      </dsp:txXfrm>
    </dsp:sp>
    <dsp:sp modelId="{C20D66F5-8B5D-4A00-BE91-0FB411060582}">
      <dsp:nvSpPr>
        <dsp:cNvPr id="0" name=""/>
        <dsp:cNvSpPr/>
      </dsp:nvSpPr>
      <dsp:spPr>
        <a:xfrm>
          <a:off x="7240330" y="2632995"/>
          <a:ext cx="2740352" cy="14888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71623-59CB-45BC-B123-7C71405958D8}">
      <dsp:nvSpPr>
        <dsp:cNvPr id="0" name=""/>
        <dsp:cNvSpPr/>
      </dsp:nvSpPr>
      <dsp:spPr>
        <a:xfrm>
          <a:off x="7240330" y="4104615"/>
          <a:ext cx="2740352" cy="4541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Историко-публицистический дневник</a:t>
          </a:r>
        </a:p>
      </dsp:txBody>
      <dsp:txXfrm>
        <a:off x="7253631" y="4117916"/>
        <a:ext cx="2713750" cy="42752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8C76D-3078-4114-8131-14DE36D89BC0}">
      <dsp:nvSpPr>
        <dsp:cNvPr id="0" name=""/>
        <dsp:cNvSpPr/>
      </dsp:nvSpPr>
      <dsp:spPr>
        <a:xfrm>
          <a:off x="-4956423" y="-759454"/>
          <a:ext cx="5902949" cy="5902949"/>
        </a:xfrm>
        <a:prstGeom prst="blockArc">
          <a:avLst>
            <a:gd name="adj1" fmla="val 18900000"/>
            <a:gd name="adj2" fmla="val 2700000"/>
            <a:gd name="adj3" fmla="val 366"/>
          </a:avLst>
        </a:pr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937F70-33D0-4485-9B57-05B1E16E6EF0}">
      <dsp:nvSpPr>
        <dsp:cNvPr id="0" name=""/>
        <dsp:cNvSpPr/>
      </dsp:nvSpPr>
      <dsp:spPr>
        <a:xfrm>
          <a:off x="414111" y="273914"/>
          <a:ext cx="5438766" cy="5481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Повествование с элементами рассуждения</a:t>
          </a:r>
        </a:p>
      </dsp:txBody>
      <dsp:txXfrm>
        <a:off x="414111" y="273914"/>
        <a:ext cx="5438766" cy="548180"/>
      </dsp:txXfrm>
    </dsp:sp>
    <dsp:sp modelId="{BF468501-F099-4CD3-8A3C-EC4EA4205C94}">
      <dsp:nvSpPr>
        <dsp:cNvPr id="0" name=""/>
        <dsp:cNvSpPr/>
      </dsp:nvSpPr>
      <dsp:spPr>
        <a:xfrm>
          <a:off x="71499" y="205392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E6EA7-9602-4511-B10E-94818B1C389D}">
      <dsp:nvSpPr>
        <dsp:cNvPr id="0" name=""/>
        <dsp:cNvSpPr/>
      </dsp:nvSpPr>
      <dsp:spPr>
        <a:xfrm>
          <a:off x="806921" y="1095922"/>
          <a:ext cx="5045956" cy="548180"/>
        </a:xfrm>
        <a:prstGeom prst="rect">
          <a:avLst/>
        </a:prstGeom>
        <a:solidFill>
          <a:schemeClr val="accent4">
            <a:hueOff val="139273"/>
            <a:satOff val="2697"/>
            <a:lumOff val="333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Повествование с элементами описания</a:t>
          </a:r>
        </a:p>
      </dsp:txBody>
      <dsp:txXfrm>
        <a:off x="806921" y="1095922"/>
        <a:ext cx="5045956" cy="548180"/>
      </dsp:txXfrm>
    </dsp:sp>
    <dsp:sp modelId="{AB57D485-83FE-4471-96F0-3C0D25E79BF8}">
      <dsp:nvSpPr>
        <dsp:cNvPr id="0" name=""/>
        <dsp:cNvSpPr/>
      </dsp:nvSpPr>
      <dsp:spPr>
        <a:xfrm>
          <a:off x="464309" y="1027399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139273"/>
              <a:satOff val="2697"/>
              <a:lumOff val="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7D695-441E-426A-B0C2-B13BCD65BF76}">
      <dsp:nvSpPr>
        <dsp:cNvPr id="0" name=""/>
        <dsp:cNvSpPr/>
      </dsp:nvSpPr>
      <dsp:spPr>
        <a:xfrm>
          <a:off x="927482" y="1917929"/>
          <a:ext cx="4925395" cy="548180"/>
        </a:xfrm>
        <a:prstGeom prst="rect">
          <a:avLst/>
        </a:prstGeom>
        <a:solidFill>
          <a:schemeClr val="accent4">
            <a:hueOff val="278546"/>
            <a:satOff val="5394"/>
            <a:lumOff val="666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Рассуждение с элементами описания</a:t>
          </a:r>
        </a:p>
      </dsp:txBody>
      <dsp:txXfrm>
        <a:off x="927482" y="1917929"/>
        <a:ext cx="4925395" cy="548180"/>
      </dsp:txXfrm>
    </dsp:sp>
    <dsp:sp modelId="{9436FA34-A9A0-4C0E-B4CD-CE2E562A1F2F}">
      <dsp:nvSpPr>
        <dsp:cNvPr id="0" name=""/>
        <dsp:cNvSpPr/>
      </dsp:nvSpPr>
      <dsp:spPr>
        <a:xfrm>
          <a:off x="584870" y="1849407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278546"/>
              <a:satOff val="5394"/>
              <a:lumOff val="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CDE550-0019-44C8-984D-23946AFF8D03}">
      <dsp:nvSpPr>
        <dsp:cNvPr id="0" name=""/>
        <dsp:cNvSpPr/>
      </dsp:nvSpPr>
      <dsp:spPr>
        <a:xfrm>
          <a:off x="806921" y="2739937"/>
          <a:ext cx="5045956" cy="548180"/>
        </a:xfrm>
        <a:prstGeom prst="rect">
          <a:avLst/>
        </a:prstGeom>
        <a:solidFill>
          <a:schemeClr val="accent4">
            <a:hueOff val="417820"/>
            <a:satOff val="8091"/>
            <a:lumOff val="1000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Описание с элементами рассуждения</a:t>
          </a:r>
        </a:p>
      </dsp:txBody>
      <dsp:txXfrm>
        <a:off x="806921" y="2739937"/>
        <a:ext cx="5045956" cy="548180"/>
      </dsp:txXfrm>
    </dsp:sp>
    <dsp:sp modelId="{28425DC4-FB30-443E-9465-0FA9B71204D1}">
      <dsp:nvSpPr>
        <dsp:cNvPr id="0" name=""/>
        <dsp:cNvSpPr/>
      </dsp:nvSpPr>
      <dsp:spPr>
        <a:xfrm>
          <a:off x="464309" y="2671414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417820"/>
              <a:satOff val="8091"/>
              <a:lumOff val="100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A6316-BA92-4F66-84FD-4F228089ED62}">
      <dsp:nvSpPr>
        <dsp:cNvPr id="0" name=""/>
        <dsp:cNvSpPr/>
      </dsp:nvSpPr>
      <dsp:spPr>
        <a:xfrm>
          <a:off x="414111" y="3561944"/>
          <a:ext cx="5438766" cy="548180"/>
        </a:xfrm>
        <a:prstGeom prst="rect">
          <a:avLst/>
        </a:prstGeom>
        <a:solidFill>
          <a:schemeClr val="accent4">
            <a:hueOff val="557093"/>
            <a:satOff val="10788"/>
            <a:lumOff val="1333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118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и др.</a:t>
          </a:r>
        </a:p>
      </dsp:txBody>
      <dsp:txXfrm>
        <a:off x="414111" y="3561944"/>
        <a:ext cx="5438766" cy="548180"/>
      </dsp:txXfrm>
    </dsp:sp>
    <dsp:sp modelId="{8B2AA61A-C71F-4E14-93F3-801D77F3DB87}">
      <dsp:nvSpPr>
        <dsp:cNvPr id="0" name=""/>
        <dsp:cNvSpPr/>
      </dsp:nvSpPr>
      <dsp:spPr>
        <a:xfrm>
          <a:off x="71499" y="3493422"/>
          <a:ext cx="685225" cy="6852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557093"/>
              <a:satOff val="10788"/>
              <a:lumOff val="1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10852-1702-4279-8580-564444D80BEE}">
      <dsp:nvSpPr>
        <dsp:cNvPr id="0" name=""/>
        <dsp:cNvSpPr/>
      </dsp:nvSpPr>
      <dsp:spPr>
        <a:xfrm>
          <a:off x="0" y="0"/>
          <a:ext cx="5547360" cy="55473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8F738-B922-4F35-B8FF-8877F562A21F}">
      <dsp:nvSpPr>
        <dsp:cNvPr id="0" name=""/>
        <dsp:cNvSpPr/>
      </dsp:nvSpPr>
      <dsp:spPr>
        <a:xfrm>
          <a:off x="2773680" y="0"/>
          <a:ext cx="7285742" cy="55473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R="0" lvl="0" algn="ctr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1600" kern="1200" dirty="0"/>
            <a:t>Повествование в таком сочинении ведется от первого лица</a:t>
          </a:r>
        </a:p>
      </dsp:txBody>
      <dsp:txXfrm>
        <a:off x="2773680" y="0"/>
        <a:ext cx="7285742" cy="887577"/>
      </dsp:txXfrm>
    </dsp:sp>
    <dsp:sp modelId="{B6D91AD7-0BF4-402F-AA99-E8C4CE6BF2E5}">
      <dsp:nvSpPr>
        <dsp:cNvPr id="0" name=""/>
        <dsp:cNvSpPr/>
      </dsp:nvSpPr>
      <dsp:spPr>
        <a:xfrm>
          <a:off x="582472" y="887577"/>
          <a:ext cx="4382414" cy="438241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35BA8-9EE4-4918-8C2E-0D657752399A}">
      <dsp:nvSpPr>
        <dsp:cNvPr id="0" name=""/>
        <dsp:cNvSpPr/>
      </dsp:nvSpPr>
      <dsp:spPr>
        <a:xfrm>
          <a:off x="2773680" y="887577"/>
          <a:ext cx="7285742" cy="43824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Строится как монолог, может отличаться внутренней диалогичностью</a:t>
          </a:r>
        </a:p>
      </dsp:txBody>
      <dsp:txXfrm>
        <a:off x="2773680" y="887577"/>
        <a:ext cx="7285742" cy="887577"/>
      </dsp:txXfrm>
    </dsp:sp>
    <dsp:sp modelId="{5C6F4044-840E-47C9-B99D-B58522E9BF50}">
      <dsp:nvSpPr>
        <dsp:cNvPr id="0" name=""/>
        <dsp:cNvSpPr/>
      </dsp:nvSpPr>
      <dsp:spPr>
        <a:xfrm>
          <a:off x="1164945" y="1775155"/>
          <a:ext cx="3217468" cy="321746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444AD2-21CE-4C6A-B868-9354F3C0BC4E}">
      <dsp:nvSpPr>
        <dsp:cNvPr id="0" name=""/>
        <dsp:cNvSpPr/>
      </dsp:nvSpPr>
      <dsp:spPr>
        <a:xfrm>
          <a:off x="2773680" y="1775155"/>
          <a:ext cx="7285742" cy="32174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Записи могут быть отрывочными, краткими, но могут заключать и достаточно объемные описания, повествования, размышления</a:t>
          </a:r>
        </a:p>
      </dsp:txBody>
      <dsp:txXfrm>
        <a:off x="2773680" y="1775155"/>
        <a:ext cx="7285742" cy="887577"/>
      </dsp:txXfrm>
    </dsp:sp>
    <dsp:sp modelId="{8DF3D53A-D938-4EBD-AF66-0DE04CB9E065}">
      <dsp:nvSpPr>
        <dsp:cNvPr id="0" name=""/>
        <dsp:cNvSpPr/>
      </dsp:nvSpPr>
      <dsp:spPr>
        <a:xfrm>
          <a:off x="1747418" y="2662732"/>
          <a:ext cx="2052523" cy="205252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E52DB8-7948-4E09-87A5-2E8908C68B41}">
      <dsp:nvSpPr>
        <dsp:cNvPr id="0" name=""/>
        <dsp:cNvSpPr/>
      </dsp:nvSpPr>
      <dsp:spPr>
        <a:xfrm>
          <a:off x="2773680" y="2662732"/>
          <a:ext cx="7285742" cy="20525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Сочинение в жанре дневника интересно развернутыми, вдумчивыми суждениями о событиях, фактах, яркими личными впечатлениями, например, от   встреч с людьми, может иметь вставные эпизоды</a:t>
          </a:r>
        </a:p>
      </dsp:txBody>
      <dsp:txXfrm>
        <a:off x="2773680" y="2662732"/>
        <a:ext cx="7285742" cy="887577"/>
      </dsp:txXfrm>
    </dsp:sp>
    <dsp:sp modelId="{4F43F58D-3E6C-4AB1-9010-E961BC2DCFE2}">
      <dsp:nvSpPr>
        <dsp:cNvPr id="0" name=""/>
        <dsp:cNvSpPr/>
      </dsp:nvSpPr>
      <dsp:spPr>
        <a:xfrm>
          <a:off x="2329891" y="3550310"/>
          <a:ext cx="887577" cy="88757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47D69-9147-4CB7-B012-5FFDAA9836EB}">
      <dsp:nvSpPr>
        <dsp:cNvPr id="0" name=""/>
        <dsp:cNvSpPr/>
      </dsp:nvSpPr>
      <dsp:spPr>
        <a:xfrm>
          <a:off x="2773680" y="3550310"/>
          <a:ext cx="7285742" cy="8875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Дневниковые записи отличаются использованием эмоционально-окрашенной лексики, восклицательных предложений, риторических вопросов, односоставных предложений и др. </a:t>
          </a:r>
        </a:p>
      </dsp:txBody>
      <dsp:txXfrm>
        <a:off x="2773680" y="3550310"/>
        <a:ext cx="7285742" cy="88757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F9145-7D63-4CFA-A121-B1284D618393}">
      <dsp:nvSpPr>
        <dsp:cNvPr id="0" name=""/>
        <dsp:cNvSpPr/>
      </dsp:nvSpPr>
      <dsp:spPr>
        <a:xfrm rot="5400000">
          <a:off x="-207974" y="208435"/>
          <a:ext cx="1386495" cy="970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1" y="485735"/>
        <a:ext cx="970547" cy="415948"/>
      </dsp:txXfrm>
    </dsp:sp>
    <dsp:sp modelId="{79CD7F84-A160-4989-9A9A-B5C021825963}">
      <dsp:nvSpPr>
        <dsp:cNvPr id="0" name=""/>
        <dsp:cNvSpPr/>
      </dsp:nvSpPr>
      <dsp:spPr>
        <a:xfrm rot="5400000">
          <a:off x="2386702" y="-1415694"/>
          <a:ext cx="901222" cy="37335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/>
            <a:t>Социальная направленность</a:t>
          </a:r>
        </a:p>
      </dsp:txBody>
      <dsp:txXfrm rot="-5400000">
        <a:off x="970547" y="44455"/>
        <a:ext cx="3689538" cy="813234"/>
      </dsp:txXfrm>
    </dsp:sp>
    <dsp:sp modelId="{B655EBB2-60F5-4370-8DF4-31E8C4D3EEEB}">
      <dsp:nvSpPr>
        <dsp:cNvPr id="0" name=""/>
        <dsp:cNvSpPr/>
      </dsp:nvSpPr>
      <dsp:spPr>
        <a:xfrm rot="5400000">
          <a:off x="-207974" y="1397712"/>
          <a:ext cx="1386495" cy="970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1" y="1675012"/>
        <a:ext cx="970547" cy="415948"/>
      </dsp:txXfrm>
    </dsp:sp>
    <dsp:sp modelId="{F37A48BE-4D2A-4122-874F-94F6725A717B}">
      <dsp:nvSpPr>
        <dsp:cNvPr id="0" name=""/>
        <dsp:cNvSpPr/>
      </dsp:nvSpPr>
      <dsp:spPr>
        <a:xfrm rot="5400000">
          <a:off x="2386702" y="-226416"/>
          <a:ext cx="901222" cy="37335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/>
            <a:t>Документальная основа</a:t>
          </a:r>
        </a:p>
      </dsp:txBody>
      <dsp:txXfrm rot="-5400000">
        <a:off x="970547" y="1233733"/>
        <a:ext cx="3689538" cy="813234"/>
      </dsp:txXfrm>
    </dsp:sp>
    <dsp:sp modelId="{AD5EE2C5-10B9-4544-9307-996B80B76CD5}">
      <dsp:nvSpPr>
        <dsp:cNvPr id="0" name=""/>
        <dsp:cNvSpPr/>
      </dsp:nvSpPr>
      <dsp:spPr>
        <a:xfrm rot="5400000">
          <a:off x="-207974" y="2586990"/>
          <a:ext cx="1386495" cy="9705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-5400000">
        <a:off x="1" y="2864290"/>
        <a:ext cx="970547" cy="415948"/>
      </dsp:txXfrm>
    </dsp:sp>
    <dsp:sp modelId="{AA12B02B-9F1A-4F20-84C0-E71F0885F367}">
      <dsp:nvSpPr>
        <dsp:cNvPr id="0" name=""/>
        <dsp:cNvSpPr/>
      </dsp:nvSpPr>
      <dsp:spPr>
        <a:xfrm rot="5400000">
          <a:off x="2386702" y="962861"/>
          <a:ext cx="901222" cy="37335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kern="1200" dirty="0"/>
            <a:t>Художественная образность</a:t>
          </a:r>
        </a:p>
      </dsp:txBody>
      <dsp:txXfrm rot="-5400000">
        <a:off x="970547" y="2423010"/>
        <a:ext cx="3689538" cy="8132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9D48E-7E47-45DE-90C5-47C1F3E14FA3}">
      <dsp:nvSpPr>
        <dsp:cNvPr id="0" name=""/>
        <dsp:cNvSpPr/>
      </dsp:nvSpPr>
      <dsp:spPr>
        <a:xfrm>
          <a:off x="240003" y="215225"/>
          <a:ext cx="952797" cy="832865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478203" y="340155"/>
        <a:ext cx="464489" cy="583005"/>
      </dsp:txXfrm>
    </dsp:sp>
    <dsp:sp modelId="{1F1C7062-3689-4D2B-911D-157781FD9876}">
      <dsp:nvSpPr>
        <dsp:cNvPr id="0" name=""/>
        <dsp:cNvSpPr/>
      </dsp:nvSpPr>
      <dsp:spPr>
        <a:xfrm>
          <a:off x="1804" y="393458"/>
          <a:ext cx="476398" cy="4763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1571" y="463225"/>
        <a:ext cx="336864" cy="336864"/>
      </dsp:txXfrm>
    </dsp:sp>
    <dsp:sp modelId="{D0ACABC5-BF68-4D5A-A44D-133E21D7C2D7}">
      <dsp:nvSpPr>
        <dsp:cNvPr id="0" name=""/>
        <dsp:cNvSpPr/>
      </dsp:nvSpPr>
      <dsp:spPr>
        <a:xfrm>
          <a:off x="1490550" y="215225"/>
          <a:ext cx="952797" cy="832865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/>
        </a:p>
      </dsp:txBody>
      <dsp:txXfrm>
        <a:off x="1728750" y="340155"/>
        <a:ext cx="464489" cy="583005"/>
      </dsp:txXfrm>
    </dsp:sp>
    <dsp:sp modelId="{1DEABFCA-3299-4627-9FDD-A8F944634067}">
      <dsp:nvSpPr>
        <dsp:cNvPr id="0" name=""/>
        <dsp:cNvSpPr/>
      </dsp:nvSpPr>
      <dsp:spPr>
        <a:xfrm>
          <a:off x="1252351" y="393458"/>
          <a:ext cx="476398" cy="4763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1322118" y="463225"/>
        <a:ext cx="336864" cy="336864"/>
      </dsp:txXfrm>
    </dsp:sp>
    <dsp:sp modelId="{40913D60-BD3E-4744-91D2-5BD9A3AEB629}">
      <dsp:nvSpPr>
        <dsp:cNvPr id="0" name=""/>
        <dsp:cNvSpPr/>
      </dsp:nvSpPr>
      <dsp:spPr>
        <a:xfrm>
          <a:off x="2741097" y="215225"/>
          <a:ext cx="952797" cy="832865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11430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900" kern="1200" dirty="0"/>
        </a:p>
      </dsp:txBody>
      <dsp:txXfrm>
        <a:off x="2979297" y="340155"/>
        <a:ext cx="464489" cy="583005"/>
      </dsp:txXfrm>
    </dsp:sp>
    <dsp:sp modelId="{3B688FBA-6F6F-45B1-9D7D-2C97E9A3F66E}">
      <dsp:nvSpPr>
        <dsp:cNvPr id="0" name=""/>
        <dsp:cNvSpPr/>
      </dsp:nvSpPr>
      <dsp:spPr>
        <a:xfrm>
          <a:off x="2502898" y="393458"/>
          <a:ext cx="476398" cy="47639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2572665" y="463225"/>
        <a:ext cx="336864" cy="33686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2796F-500F-4F23-9745-DADC45C5D8A4}">
      <dsp:nvSpPr>
        <dsp:cNvPr id="0" name=""/>
        <dsp:cNvSpPr/>
      </dsp:nvSpPr>
      <dsp:spPr>
        <a:xfrm>
          <a:off x="822200" y="1190"/>
          <a:ext cx="2226558" cy="6358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Драматизм</a:t>
          </a:r>
        </a:p>
      </dsp:txBody>
      <dsp:txXfrm>
        <a:off x="822200" y="1190"/>
        <a:ext cx="2226558" cy="635891"/>
      </dsp:txXfrm>
    </dsp:sp>
    <dsp:sp modelId="{1A65EB8A-96D7-4885-8BF1-ABB0186647FE}">
      <dsp:nvSpPr>
        <dsp:cNvPr id="0" name=""/>
        <dsp:cNvSpPr/>
      </dsp:nvSpPr>
      <dsp:spPr>
        <a:xfrm>
          <a:off x="822200" y="859737"/>
          <a:ext cx="2226558" cy="611350"/>
        </a:xfrm>
        <a:prstGeom prst="rect">
          <a:avLst/>
        </a:prstGeom>
        <a:solidFill>
          <a:schemeClr val="accent3">
            <a:hueOff val="-3885836"/>
            <a:satOff val="-232"/>
            <a:lumOff val="287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Динамичность</a:t>
          </a:r>
        </a:p>
      </dsp:txBody>
      <dsp:txXfrm>
        <a:off x="822200" y="859737"/>
        <a:ext cx="2226558" cy="611350"/>
      </dsp:txXfrm>
    </dsp:sp>
    <dsp:sp modelId="{9F2A82B9-24AE-4CAE-896D-419E68133FBC}">
      <dsp:nvSpPr>
        <dsp:cNvPr id="0" name=""/>
        <dsp:cNvSpPr/>
      </dsp:nvSpPr>
      <dsp:spPr>
        <a:xfrm>
          <a:off x="822200" y="1693743"/>
          <a:ext cx="2226558" cy="600182"/>
        </a:xfrm>
        <a:prstGeom prst="rect">
          <a:avLst/>
        </a:prstGeom>
        <a:solidFill>
          <a:schemeClr val="accent3">
            <a:hueOff val="-7771673"/>
            <a:satOff val="-464"/>
            <a:lumOff val="575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Оригинальность</a:t>
          </a:r>
        </a:p>
      </dsp:txBody>
      <dsp:txXfrm>
        <a:off x="822200" y="1693743"/>
        <a:ext cx="2226558" cy="600182"/>
      </dsp:txXfrm>
    </dsp:sp>
    <dsp:sp modelId="{DFF87985-18BA-463B-92D2-E3A0B5E9CC29}">
      <dsp:nvSpPr>
        <dsp:cNvPr id="0" name=""/>
        <dsp:cNvSpPr/>
      </dsp:nvSpPr>
      <dsp:spPr>
        <a:xfrm>
          <a:off x="822200" y="2516581"/>
          <a:ext cx="2226558" cy="603040"/>
        </a:xfrm>
        <a:prstGeom prst="rect">
          <a:avLst/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Эмоциональность</a:t>
          </a:r>
        </a:p>
      </dsp:txBody>
      <dsp:txXfrm>
        <a:off x="822200" y="2516581"/>
        <a:ext cx="2226558" cy="60304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B01F80-E5AC-4B3E-8E40-3C32EF67E37B}">
      <dsp:nvSpPr>
        <dsp:cNvPr id="0" name=""/>
        <dsp:cNvSpPr/>
      </dsp:nvSpPr>
      <dsp:spPr>
        <a:xfrm>
          <a:off x="-4192016" y="-261398"/>
          <a:ext cx="4994889" cy="4994889"/>
        </a:xfrm>
        <a:prstGeom prst="blockArc">
          <a:avLst>
            <a:gd name="adj1" fmla="val 18900000"/>
            <a:gd name="adj2" fmla="val 2700000"/>
            <a:gd name="adj3" fmla="val 432"/>
          </a:avLst>
        </a:pr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D4766-9201-41CD-AE4B-0DBDDA2674BB}">
      <dsp:nvSpPr>
        <dsp:cNvPr id="0" name=""/>
        <dsp:cNvSpPr/>
      </dsp:nvSpPr>
      <dsp:spPr>
        <a:xfrm>
          <a:off x="351678" y="613547"/>
          <a:ext cx="2565471" cy="46369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ПОВЕСТВОВАНИЕ</a:t>
          </a:r>
        </a:p>
      </dsp:txBody>
      <dsp:txXfrm>
        <a:off x="351678" y="613547"/>
        <a:ext cx="2565471" cy="463698"/>
      </dsp:txXfrm>
    </dsp:sp>
    <dsp:sp modelId="{44DBCF5B-A26F-479B-8D2A-AEFA6DF0F3CB}">
      <dsp:nvSpPr>
        <dsp:cNvPr id="0" name=""/>
        <dsp:cNvSpPr/>
      </dsp:nvSpPr>
      <dsp:spPr>
        <a:xfrm>
          <a:off x="61867" y="555585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9BE0A-3204-41ED-8B1E-5A66BD8B8853}">
      <dsp:nvSpPr>
        <dsp:cNvPr id="0" name=""/>
        <dsp:cNvSpPr/>
      </dsp:nvSpPr>
      <dsp:spPr>
        <a:xfrm>
          <a:off x="683951" y="1308872"/>
          <a:ext cx="2233198" cy="463698"/>
        </a:xfrm>
        <a:prstGeom prst="rect">
          <a:avLst/>
        </a:prstGeom>
        <a:solidFill>
          <a:schemeClr val="accent5">
            <a:hueOff val="-74959"/>
            <a:satOff val="-4355"/>
            <a:lumOff val="127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ОПИСАНИЕ</a:t>
          </a:r>
        </a:p>
      </dsp:txBody>
      <dsp:txXfrm>
        <a:off x="683951" y="1308872"/>
        <a:ext cx="2233198" cy="463698"/>
      </dsp:txXfrm>
    </dsp:sp>
    <dsp:sp modelId="{5C71BC0B-CAAA-4CEB-AA73-8D5C8E1EDAB0}">
      <dsp:nvSpPr>
        <dsp:cNvPr id="0" name=""/>
        <dsp:cNvSpPr/>
      </dsp:nvSpPr>
      <dsp:spPr>
        <a:xfrm>
          <a:off x="394139" y="1250910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74959"/>
              <a:satOff val="-4355"/>
              <a:lumOff val="1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A9AC9-DCAE-4E8C-897E-5041A4D3D2B6}">
      <dsp:nvSpPr>
        <dsp:cNvPr id="0" name=""/>
        <dsp:cNvSpPr/>
      </dsp:nvSpPr>
      <dsp:spPr>
        <a:xfrm>
          <a:off x="785932" y="2004197"/>
          <a:ext cx="2131217" cy="463698"/>
        </a:xfrm>
        <a:prstGeom prst="rect">
          <a:avLst/>
        </a:prstGeom>
        <a:solidFill>
          <a:schemeClr val="accent5">
            <a:hueOff val="-149917"/>
            <a:satOff val="-8711"/>
            <a:lumOff val="2548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РАССУЖДЕНИЕ</a:t>
          </a:r>
        </a:p>
      </dsp:txBody>
      <dsp:txXfrm>
        <a:off x="785932" y="2004197"/>
        <a:ext cx="2131217" cy="463698"/>
      </dsp:txXfrm>
    </dsp:sp>
    <dsp:sp modelId="{92F65BBF-91C9-4E04-ADEB-B9ED6FAF709A}">
      <dsp:nvSpPr>
        <dsp:cNvPr id="0" name=""/>
        <dsp:cNvSpPr/>
      </dsp:nvSpPr>
      <dsp:spPr>
        <a:xfrm>
          <a:off x="496120" y="1946235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149917"/>
              <a:satOff val="-8711"/>
              <a:lumOff val="25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5CBF1-459E-4A03-A452-D06B68540582}">
      <dsp:nvSpPr>
        <dsp:cNvPr id="0" name=""/>
        <dsp:cNvSpPr/>
      </dsp:nvSpPr>
      <dsp:spPr>
        <a:xfrm>
          <a:off x="683951" y="2699522"/>
          <a:ext cx="2233198" cy="463698"/>
        </a:xfrm>
        <a:prstGeom prst="rect">
          <a:avLst/>
        </a:prstGeom>
        <a:solidFill>
          <a:schemeClr val="accent5">
            <a:hueOff val="-224876"/>
            <a:satOff val="-13067"/>
            <a:lumOff val="3823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МОНОЛОГ</a:t>
          </a:r>
        </a:p>
      </dsp:txBody>
      <dsp:txXfrm>
        <a:off x="683951" y="2699522"/>
        <a:ext cx="2233198" cy="463698"/>
      </dsp:txXfrm>
    </dsp:sp>
    <dsp:sp modelId="{DD5C7B8B-ADA7-4104-A3C4-912D1605B222}">
      <dsp:nvSpPr>
        <dsp:cNvPr id="0" name=""/>
        <dsp:cNvSpPr/>
      </dsp:nvSpPr>
      <dsp:spPr>
        <a:xfrm>
          <a:off x="394139" y="2641560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224876"/>
              <a:satOff val="-13067"/>
              <a:lumOff val="3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91EBE-0A2B-4F88-9332-3DFFEFCC03C5}">
      <dsp:nvSpPr>
        <dsp:cNvPr id="0" name=""/>
        <dsp:cNvSpPr/>
      </dsp:nvSpPr>
      <dsp:spPr>
        <a:xfrm>
          <a:off x="351678" y="3394847"/>
          <a:ext cx="2565471" cy="463698"/>
        </a:xfrm>
        <a:prstGeom prst="rect">
          <a:avLst/>
        </a:prstGeom>
        <a:solidFill>
          <a:schemeClr val="accent5">
            <a:hueOff val="-299835"/>
            <a:satOff val="-17422"/>
            <a:lumOff val="509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061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ДИАЛОГ</a:t>
          </a:r>
        </a:p>
      </dsp:txBody>
      <dsp:txXfrm>
        <a:off x="351678" y="3394847"/>
        <a:ext cx="2565471" cy="463698"/>
      </dsp:txXfrm>
    </dsp:sp>
    <dsp:sp modelId="{F48B24C7-0059-4CE8-A27F-00F9DEDA5D18}">
      <dsp:nvSpPr>
        <dsp:cNvPr id="0" name=""/>
        <dsp:cNvSpPr/>
      </dsp:nvSpPr>
      <dsp:spPr>
        <a:xfrm>
          <a:off x="61867" y="3336885"/>
          <a:ext cx="579622" cy="5796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299835"/>
              <a:satOff val="-17422"/>
              <a:lumOff val="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95E75-DAE7-4FF6-A1BA-5C8432A61071}">
      <dsp:nvSpPr>
        <dsp:cNvPr id="0" name=""/>
        <dsp:cNvSpPr/>
      </dsp:nvSpPr>
      <dsp:spPr>
        <a:xfrm>
          <a:off x="2447" y="1386"/>
          <a:ext cx="5359586" cy="14259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СОПОСТАВИТЕЛЬНЫЕ И ПРОТИВОПОСТАВИТЕЛЬНЫЕ КОНСТРУКЦИИ</a:t>
          </a:r>
        </a:p>
      </dsp:txBody>
      <dsp:txXfrm>
        <a:off x="44211" y="43150"/>
        <a:ext cx="5276058" cy="1342388"/>
      </dsp:txXfrm>
    </dsp:sp>
    <dsp:sp modelId="{B0706C8B-C1BC-470E-B2DF-ECEF4A246626}">
      <dsp:nvSpPr>
        <dsp:cNvPr id="0" name=""/>
        <dsp:cNvSpPr/>
      </dsp:nvSpPr>
      <dsp:spPr>
        <a:xfrm>
          <a:off x="2447" y="1523088"/>
          <a:ext cx="1012388" cy="14259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/>
            <a:t>ПОБУДИТЕЛЬНЫЕ И ВОСКЛИЦАТЕЛЬНЫЕ ПРЕДЛОЖЕНИЯ</a:t>
          </a:r>
        </a:p>
      </dsp:txBody>
      <dsp:txXfrm>
        <a:off x="32099" y="1552740"/>
        <a:ext cx="953084" cy="1366612"/>
      </dsp:txXfrm>
    </dsp:sp>
    <dsp:sp modelId="{E92870AD-4DD1-4D9A-9D41-75F403D0B129}">
      <dsp:nvSpPr>
        <dsp:cNvPr id="0" name=""/>
        <dsp:cNvSpPr/>
      </dsp:nvSpPr>
      <dsp:spPr>
        <a:xfrm>
          <a:off x="1099877" y="1523088"/>
          <a:ext cx="1012388" cy="14259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/>
            <a:t>РИТОРИЧЕСКИЕ ВОПРОСЫ</a:t>
          </a:r>
        </a:p>
      </dsp:txBody>
      <dsp:txXfrm>
        <a:off x="1129529" y="1552740"/>
        <a:ext cx="953084" cy="1366612"/>
      </dsp:txXfrm>
    </dsp:sp>
    <dsp:sp modelId="{55C00CB4-749E-4C35-AD81-48889CAB7568}">
      <dsp:nvSpPr>
        <dsp:cNvPr id="0" name=""/>
        <dsp:cNvSpPr/>
      </dsp:nvSpPr>
      <dsp:spPr>
        <a:xfrm>
          <a:off x="2197306" y="1523088"/>
          <a:ext cx="2067297" cy="14259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/>
            <a:t>ЭКСПРЕССИВНО-ОЦЕНОЧНАЯ ЛЕКСИКА</a:t>
          </a:r>
        </a:p>
      </dsp:txBody>
      <dsp:txXfrm>
        <a:off x="2239070" y="1564852"/>
        <a:ext cx="1983769" cy="1342388"/>
      </dsp:txXfrm>
    </dsp:sp>
    <dsp:sp modelId="{97DB4B9A-B5F6-4584-8878-CD4338ED7BE8}">
      <dsp:nvSpPr>
        <dsp:cNvPr id="0" name=""/>
        <dsp:cNvSpPr/>
      </dsp:nvSpPr>
      <dsp:spPr>
        <a:xfrm>
          <a:off x="2197306" y="3044790"/>
          <a:ext cx="1012388" cy="1425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/>
            <a:t>МЕТАФОРЫ</a:t>
          </a:r>
        </a:p>
      </dsp:txBody>
      <dsp:txXfrm>
        <a:off x="2226958" y="3074442"/>
        <a:ext cx="953084" cy="1366612"/>
      </dsp:txXfrm>
    </dsp:sp>
    <dsp:sp modelId="{1E7F828C-9671-46DB-8AD0-13530FA07323}">
      <dsp:nvSpPr>
        <dsp:cNvPr id="0" name=""/>
        <dsp:cNvSpPr/>
      </dsp:nvSpPr>
      <dsp:spPr>
        <a:xfrm>
          <a:off x="3252215" y="3044790"/>
          <a:ext cx="1012388" cy="1425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/>
            <a:t>ЭПИТЕТЫ</a:t>
          </a:r>
        </a:p>
      </dsp:txBody>
      <dsp:txXfrm>
        <a:off x="3281867" y="3074442"/>
        <a:ext cx="953084" cy="1366612"/>
      </dsp:txXfrm>
    </dsp:sp>
    <dsp:sp modelId="{05CCD5C2-3206-4D72-B4AB-65DAF06A1D35}">
      <dsp:nvSpPr>
        <dsp:cNvPr id="0" name=""/>
        <dsp:cNvSpPr/>
      </dsp:nvSpPr>
      <dsp:spPr>
        <a:xfrm>
          <a:off x="4349645" y="1523088"/>
          <a:ext cx="1012388" cy="14259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/>
            <a:t>АНТИТЕЗЫ</a:t>
          </a:r>
        </a:p>
      </dsp:txBody>
      <dsp:txXfrm>
        <a:off x="4379297" y="1552740"/>
        <a:ext cx="953084" cy="1366612"/>
      </dsp:txXfrm>
    </dsp:sp>
    <dsp:sp modelId="{A2B41F97-4887-43FE-9B4B-CCEADE6CD483}">
      <dsp:nvSpPr>
        <dsp:cNvPr id="0" name=""/>
        <dsp:cNvSpPr/>
      </dsp:nvSpPr>
      <dsp:spPr>
        <a:xfrm>
          <a:off x="4349645" y="3044790"/>
          <a:ext cx="1012388" cy="14259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/>
            <a:t>ПОВТОРЫ</a:t>
          </a:r>
        </a:p>
      </dsp:txBody>
      <dsp:txXfrm>
        <a:off x="4379297" y="3074442"/>
        <a:ext cx="953084" cy="136661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C90BD-F999-4BE4-9F07-E3E9AB0D8BE1}">
      <dsp:nvSpPr>
        <dsp:cNvPr id="0" name=""/>
        <dsp:cNvSpPr/>
      </dsp:nvSpPr>
      <dsp:spPr>
        <a:xfrm>
          <a:off x="-5169077" y="-791784"/>
          <a:ext cx="6155568" cy="6155568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7ADF9-5851-45CA-8D99-579E4443DC54}">
      <dsp:nvSpPr>
        <dsp:cNvPr id="0" name=""/>
        <dsp:cNvSpPr/>
      </dsp:nvSpPr>
      <dsp:spPr>
        <a:xfrm>
          <a:off x="367929" y="240761"/>
          <a:ext cx="9551060" cy="4813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В репортаже повествование ведется от первого лица</a:t>
          </a:r>
        </a:p>
      </dsp:txBody>
      <dsp:txXfrm>
        <a:off x="367929" y="240761"/>
        <a:ext cx="9551060" cy="481340"/>
      </dsp:txXfrm>
    </dsp:sp>
    <dsp:sp modelId="{E83B013C-7325-4B69-9071-207197771F26}">
      <dsp:nvSpPr>
        <dsp:cNvPr id="0" name=""/>
        <dsp:cNvSpPr/>
      </dsp:nvSpPr>
      <dsp:spPr>
        <a:xfrm>
          <a:off x="67092" y="180594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CD900-176F-482D-A869-94315CA5FBC9}">
      <dsp:nvSpPr>
        <dsp:cNvPr id="0" name=""/>
        <dsp:cNvSpPr/>
      </dsp:nvSpPr>
      <dsp:spPr>
        <a:xfrm>
          <a:off x="763864" y="962680"/>
          <a:ext cx="9155125" cy="481340"/>
        </a:xfrm>
        <a:prstGeom prst="rect">
          <a:avLst/>
        </a:prstGeom>
        <a:solidFill>
          <a:schemeClr val="accent3">
            <a:hueOff val="-2331502"/>
            <a:satOff val="-139"/>
            <a:lumOff val="1725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Автор создает эффект присутствия, описывая место событий, давая характеристику действующим лицам, подробно описывая их действия, диалоги, включая элементы интервью</a:t>
          </a:r>
        </a:p>
      </dsp:txBody>
      <dsp:txXfrm>
        <a:off x="763864" y="962680"/>
        <a:ext cx="9155125" cy="481340"/>
      </dsp:txXfrm>
    </dsp:sp>
    <dsp:sp modelId="{9632FD02-5079-40E8-9E5B-1732D3D3B48A}">
      <dsp:nvSpPr>
        <dsp:cNvPr id="0" name=""/>
        <dsp:cNvSpPr/>
      </dsp:nvSpPr>
      <dsp:spPr>
        <a:xfrm>
          <a:off x="463027" y="902512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2331502"/>
              <a:satOff val="-13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C395C-F822-47AD-B39D-69EF7FA4D703}">
      <dsp:nvSpPr>
        <dsp:cNvPr id="0" name=""/>
        <dsp:cNvSpPr/>
      </dsp:nvSpPr>
      <dsp:spPr>
        <a:xfrm>
          <a:off x="944916" y="1684599"/>
          <a:ext cx="8974074" cy="481340"/>
        </a:xfrm>
        <a:prstGeom prst="rect">
          <a:avLst/>
        </a:prstGeom>
        <a:solidFill>
          <a:schemeClr val="accent3">
            <a:hueOff val="-4663004"/>
            <a:satOff val="-278"/>
            <a:lumOff val="3451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Журналист говорит о том, что видит, в чем участвует, передавая свои эмоции, впечатления</a:t>
          </a:r>
        </a:p>
      </dsp:txBody>
      <dsp:txXfrm>
        <a:off x="944916" y="1684599"/>
        <a:ext cx="8974074" cy="481340"/>
      </dsp:txXfrm>
    </dsp:sp>
    <dsp:sp modelId="{96CB220A-C38A-42B0-9A6C-E40369A506B5}">
      <dsp:nvSpPr>
        <dsp:cNvPr id="0" name=""/>
        <dsp:cNvSpPr/>
      </dsp:nvSpPr>
      <dsp:spPr>
        <a:xfrm>
          <a:off x="644078" y="1624431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4663004"/>
              <a:satOff val="-278"/>
              <a:lumOff val="3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40F5E-F50B-496C-9F08-F0152CDA71BD}">
      <dsp:nvSpPr>
        <dsp:cNvPr id="0" name=""/>
        <dsp:cNvSpPr/>
      </dsp:nvSpPr>
      <dsp:spPr>
        <a:xfrm>
          <a:off x="944916" y="2406060"/>
          <a:ext cx="8974074" cy="481340"/>
        </a:xfrm>
        <a:prstGeom prst="rect">
          <a:avLst/>
        </a:prstGeom>
        <a:solidFill>
          <a:schemeClr val="accent3">
            <a:hueOff val="-6994505"/>
            <a:satOff val="-418"/>
            <a:lumOff val="517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Репортаж соединяет в себе документальную точность в описании событий с яркой </a:t>
          </a:r>
          <a:r>
            <a:rPr lang="ru-RU" sz="1500" kern="1200" dirty="0" err="1"/>
            <a:t>оценочностью</a:t>
          </a:r>
          <a:endParaRPr lang="ru-RU" sz="1500" kern="1200" dirty="0"/>
        </a:p>
      </dsp:txBody>
      <dsp:txXfrm>
        <a:off x="944916" y="2406060"/>
        <a:ext cx="8974074" cy="481340"/>
      </dsp:txXfrm>
    </dsp:sp>
    <dsp:sp modelId="{BF4676D5-CBA7-45EE-AC9A-6439E322A143}">
      <dsp:nvSpPr>
        <dsp:cNvPr id="0" name=""/>
        <dsp:cNvSpPr/>
      </dsp:nvSpPr>
      <dsp:spPr>
        <a:xfrm>
          <a:off x="644078" y="2345893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6994505"/>
              <a:satOff val="-418"/>
              <a:lumOff val="5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4E20B-AAAA-44A6-8563-E74EABBC2BD4}">
      <dsp:nvSpPr>
        <dsp:cNvPr id="0" name=""/>
        <dsp:cNvSpPr/>
      </dsp:nvSpPr>
      <dsp:spPr>
        <a:xfrm>
          <a:off x="763864" y="3127979"/>
          <a:ext cx="9155125" cy="481340"/>
        </a:xfrm>
        <a:prstGeom prst="rect">
          <a:avLst/>
        </a:prstGeom>
        <a:solidFill>
          <a:schemeClr val="accent3">
            <a:hueOff val="-9326007"/>
            <a:satOff val="-557"/>
            <a:lumOff val="6902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Конечно, автор может оригинально преподносить информацию, демонстрируя собственную манеру письма</a:t>
          </a:r>
        </a:p>
      </dsp:txBody>
      <dsp:txXfrm>
        <a:off x="763864" y="3127979"/>
        <a:ext cx="9155125" cy="481340"/>
      </dsp:txXfrm>
    </dsp:sp>
    <dsp:sp modelId="{D16FB4A5-A919-4CE8-B8C9-A1B07E4E3521}">
      <dsp:nvSpPr>
        <dsp:cNvPr id="0" name=""/>
        <dsp:cNvSpPr/>
      </dsp:nvSpPr>
      <dsp:spPr>
        <a:xfrm>
          <a:off x="463027" y="3067812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9326007"/>
              <a:satOff val="-557"/>
              <a:lumOff val="6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223DE9-23CA-4AAF-99B5-9E4F9BA50D52}">
      <dsp:nvSpPr>
        <dsp:cNvPr id="0" name=""/>
        <dsp:cNvSpPr/>
      </dsp:nvSpPr>
      <dsp:spPr>
        <a:xfrm>
          <a:off x="367929" y="3849898"/>
          <a:ext cx="9551060" cy="481340"/>
        </a:xfrm>
        <a:prstGeom prst="rect">
          <a:avLst/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206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Репортаж должен быть ярким, актуальным, динамичным</a:t>
          </a:r>
        </a:p>
      </dsp:txBody>
      <dsp:txXfrm>
        <a:off x="367929" y="3849898"/>
        <a:ext cx="9551060" cy="481340"/>
      </dsp:txXfrm>
    </dsp:sp>
    <dsp:sp modelId="{034C3108-B38D-47CA-89F4-2F2ED033A742}">
      <dsp:nvSpPr>
        <dsp:cNvPr id="0" name=""/>
        <dsp:cNvSpPr/>
      </dsp:nvSpPr>
      <dsp:spPr>
        <a:xfrm>
          <a:off x="67092" y="3789730"/>
          <a:ext cx="601675" cy="60167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11657509"/>
              <a:satOff val="-696"/>
              <a:lumOff val="8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6571B-AAE1-4572-A2E6-B86D5A683DEA}">
      <dsp:nvSpPr>
        <dsp:cNvPr id="0" name=""/>
        <dsp:cNvSpPr/>
      </dsp:nvSpPr>
      <dsp:spPr>
        <a:xfrm>
          <a:off x="0" y="3441586"/>
          <a:ext cx="9982200" cy="11296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ЗАКЛЮЧИТЕЛЬНАЯ ЧАСТЬ</a:t>
          </a:r>
        </a:p>
      </dsp:txBody>
      <dsp:txXfrm>
        <a:off x="0" y="3441586"/>
        <a:ext cx="9982200" cy="609986"/>
      </dsp:txXfrm>
    </dsp:sp>
    <dsp:sp modelId="{ACC55063-9001-42D5-BCF3-3D294EA57E80}">
      <dsp:nvSpPr>
        <dsp:cNvPr id="0" name=""/>
        <dsp:cNvSpPr/>
      </dsp:nvSpPr>
      <dsp:spPr>
        <a:xfrm>
          <a:off x="0" y="4028981"/>
          <a:ext cx="4991100" cy="51961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Делается вывод, выражается общее мнение журналиста об описанных событиях, </a:t>
          </a:r>
        </a:p>
      </dsp:txBody>
      <dsp:txXfrm>
        <a:off x="0" y="4028981"/>
        <a:ext cx="4991100" cy="519618"/>
      </dsp:txXfrm>
    </dsp:sp>
    <dsp:sp modelId="{8B9B5585-99EE-468B-BE78-A6ECC1BE95FD}">
      <dsp:nvSpPr>
        <dsp:cNvPr id="0" name=""/>
        <dsp:cNvSpPr/>
      </dsp:nvSpPr>
      <dsp:spPr>
        <a:xfrm>
          <a:off x="4991100" y="4028981"/>
          <a:ext cx="4991100" cy="51961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пожелание действующим лицам</a:t>
          </a:r>
        </a:p>
      </dsp:txBody>
      <dsp:txXfrm>
        <a:off x="4991100" y="4028981"/>
        <a:ext cx="4991100" cy="519618"/>
      </dsp:txXfrm>
    </dsp:sp>
    <dsp:sp modelId="{31A2B225-8B96-48E8-AAF2-92C96EF2084E}">
      <dsp:nvSpPr>
        <dsp:cNvPr id="0" name=""/>
        <dsp:cNvSpPr/>
      </dsp:nvSpPr>
      <dsp:spPr>
        <a:xfrm rot="10800000">
          <a:off x="0" y="1721197"/>
          <a:ext cx="9982200" cy="1737333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ОСНОВНАЯ ЧАСТЬ</a:t>
          </a:r>
        </a:p>
      </dsp:txBody>
      <dsp:txXfrm rot="-10800000">
        <a:off x="0" y="1721197"/>
        <a:ext cx="9982200" cy="609803"/>
      </dsp:txXfrm>
    </dsp:sp>
    <dsp:sp modelId="{6C97357B-2F41-4F5F-AD51-FBD005B758AA}">
      <dsp:nvSpPr>
        <dsp:cNvPr id="0" name=""/>
        <dsp:cNvSpPr/>
      </dsp:nvSpPr>
      <dsp:spPr>
        <a:xfrm>
          <a:off x="0" y="2219825"/>
          <a:ext cx="4991100" cy="74181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Описание места событий, собственно происходящих событий, внешности действующих лиц, их поступков, высказываний и др., </a:t>
          </a:r>
        </a:p>
      </dsp:txBody>
      <dsp:txXfrm>
        <a:off x="0" y="2219825"/>
        <a:ext cx="4991100" cy="741813"/>
      </dsp:txXfrm>
    </dsp:sp>
    <dsp:sp modelId="{44D8E965-A1A9-40C2-94D7-C4B597775998}">
      <dsp:nvSpPr>
        <dsp:cNvPr id="0" name=""/>
        <dsp:cNvSpPr/>
      </dsp:nvSpPr>
      <dsp:spPr>
        <a:xfrm>
          <a:off x="4991100" y="2229983"/>
          <a:ext cx="4991100" cy="72149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описание отношения журналиста к происходящему</a:t>
          </a:r>
        </a:p>
      </dsp:txBody>
      <dsp:txXfrm>
        <a:off x="4991100" y="2229983"/>
        <a:ext cx="4991100" cy="721497"/>
      </dsp:txXfrm>
    </dsp:sp>
    <dsp:sp modelId="{2937FD6B-B405-423A-AFE1-8042CC792D64}">
      <dsp:nvSpPr>
        <dsp:cNvPr id="0" name=""/>
        <dsp:cNvSpPr/>
      </dsp:nvSpPr>
      <dsp:spPr>
        <a:xfrm rot="10800000">
          <a:off x="0" y="808"/>
          <a:ext cx="9982200" cy="1737333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ЗАЧИН / ВСТУПЛЕНИЕ</a:t>
          </a:r>
        </a:p>
      </dsp:txBody>
      <dsp:txXfrm rot="-10800000">
        <a:off x="0" y="808"/>
        <a:ext cx="9982200" cy="609803"/>
      </dsp:txXfrm>
    </dsp:sp>
    <dsp:sp modelId="{B0AE52C9-5C94-42CA-9A60-376BDC33C9E4}">
      <dsp:nvSpPr>
        <dsp:cNvPr id="0" name=""/>
        <dsp:cNvSpPr/>
      </dsp:nvSpPr>
      <dsp:spPr>
        <a:xfrm>
          <a:off x="0" y="610612"/>
          <a:ext cx="4991100" cy="519462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Обосновывается тема статьи, называется</a:t>
          </a:r>
        </a:p>
      </dsp:txBody>
      <dsp:txXfrm>
        <a:off x="0" y="610612"/>
        <a:ext cx="4991100" cy="519462"/>
      </dsp:txXfrm>
    </dsp:sp>
    <dsp:sp modelId="{4539425B-C3D4-4CD6-B5AD-EEF2920FCDFB}">
      <dsp:nvSpPr>
        <dsp:cNvPr id="0" name=""/>
        <dsp:cNvSpPr/>
      </dsp:nvSpPr>
      <dsp:spPr>
        <a:xfrm>
          <a:off x="4990351" y="620772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факт присутствия в конкретном месте</a:t>
          </a:r>
        </a:p>
      </dsp:txBody>
      <dsp:txXfrm>
        <a:off x="4990351" y="620772"/>
        <a:ext cx="4991100" cy="51946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54D1E-D5DF-4A5E-A818-1BF5CA998156}">
      <dsp:nvSpPr>
        <dsp:cNvPr id="0" name=""/>
        <dsp:cNvSpPr/>
      </dsp:nvSpPr>
      <dsp:spPr>
        <a:xfrm>
          <a:off x="2113915" y="0"/>
          <a:ext cx="5003800" cy="5003800"/>
        </a:xfrm>
        <a:prstGeom prst="triangl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99712-6D2A-4129-810E-CA4D429DD025}">
      <dsp:nvSpPr>
        <dsp:cNvPr id="0" name=""/>
        <dsp:cNvSpPr/>
      </dsp:nvSpPr>
      <dsp:spPr>
        <a:xfrm>
          <a:off x="4819029" y="644308"/>
          <a:ext cx="3252470" cy="11844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Употребление глаголов в форме настоящего времени (создание эффекта присутствия)</a:t>
          </a:r>
        </a:p>
      </dsp:txBody>
      <dsp:txXfrm>
        <a:off x="4876851" y="702130"/>
        <a:ext cx="3136826" cy="1068849"/>
      </dsp:txXfrm>
    </dsp:sp>
    <dsp:sp modelId="{329662CC-4B0A-4644-ACF9-E4E3E0CFE91E}">
      <dsp:nvSpPr>
        <dsp:cNvPr id="0" name=""/>
        <dsp:cNvSpPr/>
      </dsp:nvSpPr>
      <dsp:spPr>
        <a:xfrm>
          <a:off x="4721747" y="2089625"/>
          <a:ext cx="3252470" cy="11844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shade val="80000"/>
              <a:hueOff val="34826"/>
              <a:satOff val="-2253"/>
              <a:lumOff val="138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Наречия с пространственным значением (справа, слева, впереди, позади, вверху, внизу, поодаль, вблизи и др.) помогают детально описать место событий.</a:t>
          </a:r>
        </a:p>
      </dsp:txBody>
      <dsp:txXfrm>
        <a:off x="4779569" y="2147447"/>
        <a:ext cx="3136826" cy="1068849"/>
      </dsp:txXfrm>
    </dsp:sp>
    <dsp:sp modelId="{B4234F90-DADE-40F4-A634-46717D55ACA4}">
      <dsp:nvSpPr>
        <dsp:cNvPr id="0" name=""/>
        <dsp:cNvSpPr/>
      </dsp:nvSpPr>
      <dsp:spPr>
        <a:xfrm>
          <a:off x="4721747" y="3523774"/>
          <a:ext cx="3252470" cy="11844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shade val="80000"/>
              <a:hueOff val="69651"/>
              <a:satOff val="-4507"/>
              <a:lumOff val="277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Наречия с временным значением (сейчас, теперь, сегодня, вчера, завтра, раньше и др.) помогают расположить описание происходящего во времени.</a:t>
          </a:r>
        </a:p>
      </dsp:txBody>
      <dsp:txXfrm>
        <a:off x="4779569" y="3581596"/>
        <a:ext cx="3136826" cy="106884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0B6EF-F1B7-40DE-B142-610113538304}">
      <dsp:nvSpPr>
        <dsp:cNvPr id="0" name=""/>
        <dsp:cNvSpPr/>
      </dsp:nvSpPr>
      <dsp:spPr>
        <a:xfrm>
          <a:off x="0" y="0"/>
          <a:ext cx="5466079" cy="156368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/>
            <a:t>ПРОТОКОЛЬНОЕ ИНТЕРВЬЮ </a:t>
          </a:r>
          <a:endParaRPr lang="ru-RU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(официальные разъяснения по вопросам внешней и внутренней политики),</a:t>
          </a:r>
        </a:p>
      </dsp:txBody>
      <dsp:txXfrm>
        <a:off x="1249584" y="0"/>
        <a:ext cx="4216495" cy="1563687"/>
      </dsp:txXfrm>
    </dsp:sp>
    <dsp:sp modelId="{42681BBB-8A8C-478B-8B81-7F5ACADB4D48}">
      <dsp:nvSpPr>
        <dsp:cNvPr id="0" name=""/>
        <dsp:cNvSpPr/>
      </dsp:nvSpPr>
      <dsp:spPr>
        <a:xfrm>
          <a:off x="564236" y="357215"/>
          <a:ext cx="277480" cy="849257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A6E96-1E5F-45A9-8303-0A609A6D5B7A}">
      <dsp:nvSpPr>
        <dsp:cNvPr id="0" name=""/>
        <dsp:cNvSpPr/>
      </dsp:nvSpPr>
      <dsp:spPr>
        <a:xfrm>
          <a:off x="0" y="1720056"/>
          <a:ext cx="5466079" cy="1563687"/>
        </a:xfrm>
        <a:prstGeom prst="roundRect">
          <a:avLst>
            <a:gd name="adj" fmla="val 10000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/>
            <a:t>ИНФОРМАЦИОННОЕ ИНТЕРВЬЮ </a:t>
          </a:r>
          <a:endParaRPr lang="ru-RU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(информация от компетентного лица по злободневному вопросу)</a:t>
          </a:r>
        </a:p>
      </dsp:txBody>
      <dsp:txXfrm>
        <a:off x="1249584" y="1720056"/>
        <a:ext cx="4216495" cy="1563687"/>
      </dsp:txXfrm>
    </dsp:sp>
    <dsp:sp modelId="{5E68C849-8F13-4E62-AF6C-808CC0F98FF6}">
      <dsp:nvSpPr>
        <dsp:cNvPr id="0" name=""/>
        <dsp:cNvSpPr/>
      </dsp:nvSpPr>
      <dsp:spPr>
        <a:xfrm>
          <a:off x="558677" y="2062678"/>
          <a:ext cx="288598" cy="878442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-5941273"/>
            <a:satOff val="1214"/>
            <a:lumOff val="966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D8C975-BBEE-496D-A088-DCED6D4F4F85}">
      <dsp:nvSpPr>
        <dsp:cNvPr id="0" name=""/>
        <dsp:cNvSpPr/>
      </dsp:nvSpPr>
      <dsp:spPr>
        <a:xfrm>
          <a:off x="0" y="3440112"/>
          <a:ext cx="5466079" cy="1563687"/>
        </a:xfrm>
        <a:prstGeom prst="roundRect">
          <a:avLst>
            <a:gd name="adj" fmla="val 1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/>
            <a:t>ИНТЕРВЬЮ-ПОРТРЕТ</a:t>
          </a:r>
          <a:endParaRPr lang="ru-RU" sz="2200" b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(личностная характеристика собеседника)</a:t>
          </a:r>
        </a:p>
      </dsp:txBody>
      <dsp:txXfrm>
        <a:off x="1249584" y="3440112"/>
        <a:ext cx="4216495" cy="1563687"/>
      </dsp:txXfrm>
    </dsp:sp>
    <dsp:sp modelId="{305B23FB-04ED-4DBA-A6C4-2812D4BC2813}">
      <dsp:nvSpPr>
        <dsp:cNvPr id="0" name=""/>
        <dsp:cNvSpPr/>
      </dsp:nvSpPr>
      <dsp:spPr>
        <a:xfrm>
          <a:off x="558672" y="3768136"/>
          <a:ext cx="288609" cy="907639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-11882546"/>
            <a:satOff val="2428"/>
            <a:lumOff val="1932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0B6EF-F1B7-40DE-B142-610113538304}">
      <dsp:nvSpPr>
        <dsp:cNvPr id="0" name=""/>
        <dsp:cNvSpPr/>
      </dsp:nvSpPr>
      <dsp:spPr>
        <a:xfrm>
          <a:off x="0" y="0"/>
          <a:ext cx="4338320" cy="17582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 ИНТЕРВЬЮ-ДИСКУССИЯ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/>
            <a:t>(выявление разных точек зрения на проблему и ее решение)</a:t>
          </a:r>
        </a:p>
      </dsp:txBody>
      <dsp:txXfrm>
        <a:off x="1043485" y="0"/>
        <a:ext cx="3294834" cy="1758218"/>
      </dsp:txXfrm>
    </dsp:sp>
    <dsp:sp modelId="{42681BBB-8A8C-478B-8B81-7F5ACADB4D48}">
      <dsp:nvSpPr>
        <dsp:cNvPr id="0" name=""/>
        <dsp:cNvSpPr/>
      </dsp:nvSpPr>
      <dsp:spPr>
        <a:xfrm>
          <a:off x="499538" y="401654"/>
          <a:ext cx="220230" cy="954909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A6E96-1E5F-45A9-8303-0A609A6D5B7A}">
      <dsp:nvSpPr>
        <dsp:cNvPr id="0" name=""/>
        <dsp:cNvSpPr/>
      </dsp:nvSpPr>
      <dsp:spPr>
        <a:xfrm>
          <a:off x="0" y="1934040"/>
          <a:ext cx="4338320" cy="1758218"/>
        </a:xfrm>
        <a:prstGeom prst="roundRect">
          <a:avLst>
            <a:gd name="adj" fmla="val 1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/>
            <a:t>ИНТЕРВЬЮ-АНКЕТА</a:t>
          </a:r>
          <a:endParaRPr lang="ru-RU" sz="24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/>
            <a:t>(мнение различных людей по одному и тому же вопросу)</a:t>
          </a:r>
        </a:p>
      </dsp:txBody>
      <dsp:txXfrm>
        <a:off x="1043485" y="1934040"/>
        <a:ext cx="3294834" cy="1758218"/>
      </dsp:txXfrm>
    </dsp:sp>
    <dsp:sp modelId="{5E68C849-8F13-4E62-AF6C-808CC0F98FF6}">
      <dsp:nvSpPr>
        <dsp:cNvPr id="0" name=""/>
        <dsp:cNvSpPr/>
      </dsp:nvSpPr>
      <dsp:spPr>
        <a:xfrm>
          <a:off x="495126" y="2319286"/>
          <a:ext cx="229054" cy="987724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-11882546"/>
            <a:satOff val="2428"/>
            <a:lumOff val="1932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C42DB-D743-4C9E-BDBC-21C04436FFB8}">
      <dsp:nvSpPr>
        <dsp:cNvPr id="0" name=""/>
        <dsp:cNvSpPr/>
      </dsp:nvSpPr>
      <dsp:spPr>
        <a:xfrm>
          <a:off x="0" y="3441586"/>
          <a:ext cx="9982200" cy="11296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КОНЦОВКА</a:t>
          </a:r>
          <a:endParaRPr lang="ru-RU" sz="2400" kern="1200" dirty="0"/>
        </a:p>
      </dsp:txBody>
      <dsp:txXfrm>
        <a:off x="0" y="3441586"/>
        <a:ext cx="9982200" cy="609986"/>
      </dsp:txXfrm>
    </dsp:sp>
    <dsp:sp modelId="{FDCC5E3F-68E8-46B9-9F5C-BD4B22C885A2}">
      <dsp:nvSpPr>
        <dsp:cNvPr id="0" name=""/>
        <dsp:cNvSpPr/>
      </dsp:nvSpPr>
      <dsp:spPr>
        <a:xfrm>
          <a:off x="0" y="4028981"/>
          <a:ext cx="4991100" cy="51961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завершение разговора, вывод, </a:t>
          </a:r>
        </a:p>
      </dsp:txBody>
      <dsp:txXfrm>
        <a:off x="0" y="4028981"/>
        <a:ext cx="4991100" cy="519618"/>
      </dsp:txXfrm>
    </dsp:sp>
    <dsp:sp modelId="{F4E9AE93-196E-4DDC-8235-F6B1225AD2D0}">
      <dsp:nvSpPr>
        <dsp:cNvPr id="0" name=""/>
        <dsp:cNvSpPr/>
      </dsp:nvSpPr>
      <dsp:spPr>
        <a:xfrm>
          <a:off x="4991100" y="4028981"/>
          <a:ext cx="4991100" cy="519618"/>
        </a:xfrm>
        <a:prstGeom prst="rect">
          <a:avLst/>
        </a:prstGeom>
        <a:solidFill>
          <a:schemeClr val="accent2">
            <a:tint val="40000"/>
            <a:alpha val="90000"/>
            <a:hueOff val="1424744"/>
            <a:satOff val="-212"/>
            <a:lumOff val="-246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1424744"/>
              <a:satOff val="-212"/>
              <a:lumOff val="-2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благодарность, пожелания</a:t>
          </a:r>
        </a:p>
      </dsp:txBody>
      <dsp:txXfrm>
        <a:off x="4991100" y="4028981"/>
        <a:ext cx="4991100" cy="519618"/>
      </dsp:txXfrm>
    </dsp:sp>
    <dsp:sp modelId="{A1B93748-E8C7-4345-968D-62E824EA3009}">
      <dsp:nvSpPr>
        <dsp:cNvPr id="0" name=""/>
        <dsp:cNvSpPr/>
      </dsp:nvSpPr>
      <dsp:spPr>
        <a:xfrm rot="10800000">
          <a:off x="0" y="1721197"/>
          <a:ext cx="9982200" cy="1737333"/>
        </a:xfrm>
        <a:prstGeom prst="upArrowCallout">
          <a:avLst/>
        </a:prstGeom>
        <a:solidFill>
          <a:schemeClr val="accent2">
            <a:hueOff val="3548044"/>
            <a:satOff val="1316"/>
            <a:lumOff val="-382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ОСНОВНАЯ ЧАСТЬ </a:t>
          </a:r>
          <a:endParaRPr lang="ru-RU" sz="2400" kern="1200" dirty="0"/>
        </a:p>
      </dsp:txBody>
      <dsp:txXfrm rot="-10800000">
        <a:off x="0" y="1721197"/>
        <a:ext cx="9982200" cy="609803"/>
      </dsp:txXfrm>
    </dsp:sp>
    <dsp:sp modelId="{69BE4FE1-CC29-44F9-ACC9-23602522118B}">
      <dsp:nvSpPr>
        <dsp:cNvPr id="0" name=""/>
        <dsp:cNvSpPr/>
      </dsp:nvSpPr>
      <dsp:spPr>
        <a:xfrm>
          <a:off x="0" y="2331001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2849487"/>
            <a:satOff val="-423"/>
            <a:lumOff val="-491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2849487"/>
              <a:satOff val="-423"/>
              <a:lumOff val="-4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это собственно беседа, </a:t>
          </a:r>
        </a:p>
      </dsp:txBody>
      <dsp:txXfrm>
        <a:off x="0" y="2331001"/>
        <a:ext cx="4991100" cy="519462"/>
      </dsp:txXfrm>
    </dsp:sp>
    <dsp:sp modelId="{1FAFC2F5-6B49-4882-A8ED-A00DAD4A6174}">
      <dsp:nvSpPr>
        <dsp:cNvPr id="0" name=""/>
        <dsp:cNvSpPr/>
      </dsp:nvSpPr>
      <dsp:spPr>
        <a:xfrm>
          <a:off x="4991100" y="2331001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4274231"/>
            <a:satOff val="-635"/>
            <a:lumOff val="-737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4274231"/>
              <a:satOff val="-635"/>
              <a:lumOff val="-7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вопросы и ответы</a:t>
          </a:r>
        </a:p>
      </dsp:txBody>
      <dsp:txXfrm>
        <a:off x="4991100" y="2331001"/>
        <a:ext cx="4991100" cy="519462"/>
      </dsp:txXfrm>
    </dsp:sp>
    <dsp:sp modelId="{1061FF38-4F89-41BD-9D0A-E20280B313AF}">
      <dsp:nvSpPr>
        <dsp:cNvPr id="0" name=""/>
        <dsp:cNvSpPr/>
      </dsp:nvSpPr>
      <dsp:spPr>
        <a:xfrm rot="10800000">
          <a:off x="0" y="808"/>
          <a:ext cx="9982200" cy="1737333"/>
        </a:xfrm>
        <a:prstGeom prst="upArrowCallout">
          <a:avLst/>
        </a:prstGeom>
        <a:solidFill>
          <a:schemeClr val="accent2">
            <a:hueOff val="7096088"/>
            <a:satOff val="2633"/>
            <a:lumOff val="-76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ЗАЧИН/ВСТУПЛЕНИЕ </a:t>
          </a:r>
          <a:endParaRPr lang="ru-RU" sz="2400" kern="1200" dirty="0"/>
        </a:p>
      </dsp:txBody>
      <dsp:txXfrm rot="-10800000">
        <a:off x="0" y="808"/>
        <a:ext cx="9982200" cy="609803"/>
      </dsp:txXfrm>
    </dsp:sp>
    <dsp:sp modelId="{B165366E-9607-4A97-9263-FE879EDFE803}">
      <dsp:nvSpPr>
        <dsp:cNvPr id="0" name=""/>
        <dsp:cNvSpPr/>
      </dsp:nvSpPr>
      <dsp:spPr>
        <a:xfrm>
          <a:off x="0" y="610612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5698974"/>
            <a:satOff val="-846"/>
            <a:lumOff val="-982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5698974"/>
              <a:satOff val="-846"/>
              <a:lumOff val="-9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как правило, здесь журналист представляет собеседника, </a:t>
          </a:r>
        </a:p>
      </dsp:txBody>
      <dsp:txXfrm>
        <a:off x="0" y="610612"/>
        <a:ext cx="4991100" cy="519462"/>
      </dsp:txXfrm>
    </dsp:sp>
    <dsp:sp modelId="{D470DFBA-6B62-4E99-B2A1-1647C1389613}">
      <dsp:nvSpPr>
        <dsp:cNvPr id="0" name=""/>
        <dsp:cNvSpPr/>
      </dsp:nvSpPr>
      <dsp:spPr>
        <a:xfrm>
          <a:off x="4991100" y="610612"/>
          <a:ext cx="4991100" cy="519462"/>
        </a:xfrm>
        <a:prstGeom prst="rect">
          <a:avLst/>
        </a:prstGeom>
        <a:solidFill>
          <a:schemeClr val="accent2">
            <a:tint val="40000"/>
            <a:alpha val="90000"/>
            <a:hueOff val="7123718"/>
            <a:satOff val="-1058"/>
            <a:lumOff val="-1228"/>
            <a:alphaOff val="0"/>
          </a:schemeClr>
        </a:solidFill>
        <a:ln w="48000" cap="flat" cmpd="thickThin" algn="ctr">
          <a:solidFill>
            <a:schemeClr val="accent2">
              <a:tint val="40000"/>
              <a:alpha val="90000"/>
              <a:hueOff val="7123718"/>
              <a:satOff val="-1058"/>
              <a:lumOff val="-12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делает вступление для обсуждения проблемы</a:t>
          </a:r>
        </a:p>
      </dsp:txBody>
      <dsp:txXfrm>
        <a:off x="4991100" y="610612"/>
        <a:ext cx="4991100" cy="51946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67632-E95E-4038-AC02-0471C6F24783}">
      <dsp:nvSpPr>
        <dsp:cNvPr id="0" name=""/>
        <dsp:cNvSpPr/>
      </dsp:nvSpPr>
      <dsp:spPr>
        <a:xfrm>
          <a:off x="0" y="3900464"/>
          <a:ext cx="10719971" cy="1280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ЗАКЛЮЧЕНИЕ</a:t>
          </a:r>
        </a:p>
      </dsp:txBody>
      <dsp:txXfrm>
        <a:off x="0" y="3900464"/>
        <a:ext cx="10719971" cy="691318"/>
      </dsp:txXfrm>
    </dsp:sp>
    <dsp:sp modelId="{7D72D014-E56C-407E-8E2F-9CFA3AF114FD}">
      <dsp:nvSpPr>
        <dsp:cNvPr id="0" name=""/>
        <dsp:cNvSpPr/>
      </dsp:nvSpPr>
      <dsp:spPr>
        <a:xfrm>
          <a:off x="0" y="4566178"/>
          <a:ext cx="5359985" cy="5889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В </a:t>
          </a:r>
          <a:r>
            <a:rPr lang="ru-RU" sz="1300" kern="1200" dirty="0">
              <a:solidFill>
                <a:schemeClr val="tx1"/>
              </a:solidFill>
            </a:rPr>
            <a:t>заключении</a:t>
          </a:r>
          <a:r>
            <a:rPr lang="ru-RU" sz="1300" kern="1200" dirty="0"/>
            <a:t> делается вывод.</a:t>
          </a:r>
        </a:p>
      </dsp:txBody>
      <dsp:txXfrm>
        <a:off x="0" y="4566178"/>
        <a:ext cx="5359985" cy="588900"/>
      </dsp:txXfrm>
    </dsp:sp>
    <dsp:sp modelId="{B602EC6B-BD66-4BFE-BFD7-3EC76853EF95}">
      <dsp:nvSpPr>
        <dsp:cNvPr id="0" name=""/>
        <dsp:cNvSpPr/>
      </dsp:nvSpPr>
      <dsp:spPr>
        <a:xfrm>
          <a:off x="5359985" y="4566178"/>
          <a:ext cx="5359985" cy="5889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Целостным этот текст делает основная мысль, которую автор проводит через весь текст. </a:t>
          </a:r>
        </a:p>
      </dsp:txBody>
      <dsp:txXfrm>
        <a:off x="5359985" y="4566178"/>
        <a:ext cx="5359985" cy="588900"/>
      </dsp:txXfrm>
    </dsp:sp>
    <dsp:sp modelId="{C4D530EB-DFF7-487F-A93B-6435547DB08B}">
      <dsp:nvSpPr>
        <dsp:cNvPr id="0" name=""/>
        <dsp:cNvSpPr/>
      </dsp:nvSpPr>
      <dsp:spPr>
        <a:xfrm rot="10800000">
          <a:off x="0" y="1950690"/>
          <a:ext cx="10719971" cy="196897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ОСНОВНАЯ ЧАСТЬ</a:t>
          </a:r>
        </a:p>
      </dsp:txBody>
      <dsp:txXfrm rot="-10800000">
        <a:off x="0" y="1950690"/>
        <a:ext cx="10719971" cy="691111"/>
      </dsp:txXfrm>
    </dsp:sp>
    <dsp:sp modelId="{5A764603-2FBD-4904-8ADD-DA73457B066E}">
      <dsp:nvSpPr>
        <dsp:cNvPr id="0" name=""/>
        <dsp:cNvSpPr/>
      </dsp:nvSpPr>
      <dsp:spPr>
        <a:xfrm>
          <a:off x="0" y="2641801"/>
          <a:ext cx="5359985" cy="588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Автор высказывает свою точку зрения на рассматриваемую проблему, приводит различные аргументы в качестве ее доказательства. </a:t>
          </a:r>
        </a:p>
      </dsp:txBody>
      <dsp:txXfrm>
        <a:off x="0" y="2641801"/>
        <a:ext cx="5359985" cy="588724"/>
      </dsp:txXfrm>
    </dsp:sp>
    <dsp:sp modelId="{0EA86E2F-FD46-4AAA-B45C-745B2F174534}">
      <dsp:nvSpPr>
        <dsp:cNvPr id="0" name=""/>
        <dsp:cNvSpPr/>
      </dsp:nvSpPr>
      <dsp:spPr>
        <a:xfrm>
          <a:off x="5359985" y="2641801"/>
          <a:ext cx="5359985" cy="588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Основная часть эссе содержит впечатления, эмоции, выраженные автором по выбранной проблеме. </a:t>
          </a:r>
        </a:p>
      </dsp:txBody>
      <dsp:txXfrm>
        <a:off x="5359985" y="2641801"/>
        <a:ext cx="5359985" cy="588724"/>
      </dsp:txXfrm>
    </dsp:sp>
    <dsp:sp modelId="{49AC6231-25CB-4F27-9332-A560AB0E58FD}">
      <dsp:nvSpPr>
        <dsp:cNvPr id="0" name=""/>
        <dsp:cNvSpPr/>
      </dsp:nvSpPr>
      <dsp:spPr>
        <a:xfrm rot="10800000">
          <a:off x="0" y="915"/>
          <a:ext cx="10719971" cy="196897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ВСТУПЛЕНИЕ</a:t>
          </a:r>
        </a:p>
      </dsp:txBody>
      <dsp:txXfrm rot="-10800000">
        <a:off x="0" y="915"/>
        <a:ext cx="10719971" cy="691111"/>
      </dsp:txXfrm>
    </dsp:sp>
    <dsp:sp modelId="{766384DC-7F53-4369-8853-C1FCD26B0191}">
      <dsp:nvSpPr>
        <dsp:cNvPr id="0" name=""/>
        <dsp:cNvSpPr/>
      </dsp:nvSpPr>
      <dsp:spPr>
        <a:xfrm>
          <a:off x="0" y="692027"/>
          <a:ext cx="5359985" cy="588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Автор старается создать определенную атмосферу, погрузить читателя в определенное эмоциональное состояние, необходимое для восприятия ощущений, впечатлений автора.</a:t>
          </a:r>
        </a:p>
      </dsp:txBody>
      <dsp:txXfrm>
        <a:off x="0" y="692027"/>
        <a:ext cx="5359985" cy="588724"/>
      </dsp:txXfrm>
    </dsp:sp>
    <dsp:sp modelId="{6E692BC2-398B-4F89-8FDD-2C6C0282C2ED}">
      <dsp:nvSpPr>
        <dsp:cNvPr id="0" name=""/>
        <dsp:cNvSpPr/>
      </dsp:nvSpPr>
      <dsp:spPr>
        <a:xfrm>
          <a:off x="5359985" y="692027"/>
          <a:ext cx="5359985" cy="5887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16510" rIns="92456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Вступление может содержать формулировку проблемы, выраженную с помощью риторического вопроса или успешно подобранной цитаты. </a:t>
          </a:r>
        </a:p>
      </dsp:txBody>
      <dsp:txXfrm>
        <a:off x="5359985" y="692027"/>
        <a:ext cx="5359985" cy="5887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EBA52-AE83-46D8-9603-A80AA80EDD28}">
      <dsp:nvSpPr>
        <dsp:cNvPr id="0" name=""/>
        <dsp:cNvSpPr/>
      </dsp:nvSpPr>
      <dsp:spPr>
        <a:xfrm>
          <a:off x="710527" y="471"/>
          <a:ext cx="564156" cy="5641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793146" y="83090"/>
        <a:ext cx="398918" cy="398918"/>
      </dsp:txXfrm>
    </dsp:sp>
    <dsp:sp modelId="{3A4C4A4B-C82B-4E69-894F-545AB045219F}">
      <dsp:nvSpPr>
        <dsp:cNvPr id="0" name=""/>
        <dsp:cNvSpPr/>
      </dsp:nvSpPr>
      <dsp:spPr>
        <a:xfrm rot="2160000">
          <a:off x="1256875" y="433864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261174" y="458714"/>
        <a:ext cx="105042" cy="114242"/>
      </dsp:txXfrm>
    </dsp:sp>
    <dsp:sp modelId="{77A9E808-2243-4FF2-A3FE-CBFBCA6D9F4D}">
      <dsp:nvSpPr>
        <dsp:cNvPr id="0" name=""/>
        <dsp:cNvSpPr/>
      </dsp:nvSpPr>
      <dsp:spPr>
        <a:xfrm>
          <a:off x="1395999" y="498496"/>
          <a:ext cx="564156" cy="564156"/>
        </a:xfrm>
        <a:prstGeom prst="ellipse">
          <a:avLst/>
        </a:prstGeom>
        <a:solidFill>
          <a:schemeClr val="accent3">
            <a:hueOff val="-2914377"/>
            <a:satOff val="-174"/>
            <a:lumOff val="215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478618" y="581115"/>
        <a:ext cx="398918" cy="398918"/>
      </dsp:txXfrm>
    </dsp:sp>
    <dsp:sp modelId="{6AC73A15-B17F-47A7-BEC5-D731AC36995D}">
      <dsp:nvSpPr>
        <dsp:cNvPr id="0" name=""/>
        <dsp:cNvSpPr/>
      </dsp:nvSpPr>
      <dsp:spPr>
        <a:xfrm rot="6480000">
          <a:off x="1473446" y="1084244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914377"/>
            <a:satOff val="-174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1502911" y="1100917"/>
        <a:ext cx="105042" cy="114242"/>
      </dsp:txXfrm>
    </dsp:sp>
    <dsp:sp modelId="{29315CE5-BF77-49E4-BC46-3FC941A0672E}">
      <dsp:nvSpPr>
        <dsp:cNvPr id="0" name=""/>
        <dsp:cNvSpPr/>
      </dsp:nvSpPr>
      <dsp:spPr>
        <a:xfrm>
          <a:off x="1134172" y="1304317"/>
          <a:ext cx="564156" cy="564156"/>
        </a:xfrm>
        <a:prstGeom prst="ellipse">
          <a:avLst/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216791" y="1386936"/>
        <a:ext cx="398918" cy="398918"/>
      </dsp:txXfrm>
    </dsp:sp>
    <dsp:sp modelId="{0158B858-BE66-4D84-A7D1-EBF6754DB1FA}">
      <dsp:nvSpPr>
        <dsp:cNvPr id="0" name=""/>
        <dsp:cNvSpPr/>
      </dsp:nvSpPr>
      <dsp:spPr>
        <a:xfrm rot="10800000">
          <a:off x="921822" y="1491194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966840" y="1529274"/>
        <a:ext cx="105042" cy="114242"/>
      </dsp:txXfrm>
    </dsp:sp>
    <dsp:sp modelId="{BC8B143F-9D93-43C9-A71E-31BFB44D4E29}">
      <dsp:nvSpPr>
        <dsp:cNvPr id="0" name=""/>
        <dsp:cNvSpPr/>
      </dsp:nvSpPr>
      <dsp:spPr>
        <a:xfrm>
          <a:off x="286882" y="1304317"/>
          <a:ext cx="564156" cy="564156"/>
        </a:xfrm>
        <a:prstGeom prst="ellipse">
          <a:avLst/>
        </a:prstGeom>
        <a:solidFill>
          <a:schemeClr val="accent3">
            <a:hueOff val="-8743131"/>
            <a:satOff val="-522"/>
            <a:lumOff val="647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69501" y="1386936"/>
        <a:ext cx="398918" cy="398918"/>
      </dsp:txXfrm>
    </dsp:sp>
    <dsp:sp modelId="{79C11FFA-E16E-4D8E-9BD5-0E9158DAE041}">
      <dsp:nvSpPr>
        <dsp:cNvPr id="0" name=""/>
        <dsp:cNvSpPr/>
      </dsp:nvSpPr>
      <dsp:spPr>
        <a:xfrm rot="15120000">
          <a:off x="364328" y="1092323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8743131"/>
            <a:satOff val="-522"/>
            <a:lumOff val="6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393793" y="1151810"/>
        <a:ext cx="105042" cy="114242"/>
      </dsp:txXfrm>
    </dsp:sp>
    <dsp:sp modelId="{BC6DA7D9-EB9F-4834-B98D-F32DBC588DA7}">
      <dsp:nvSpPr>
        <dsp:cNvPr id="0" name=""/>
        <dsp:cNvSpPr/>
      </dsp:nvSpPr>
      <dsp:spPr>
        <a:xfrm>
          <a:off x="25055" y="498496"/>
          <a:ext cx="564156" cy="564156"/>
        </a:xfrm>
        <a:prstGeom prst="ellipse">
          <a:avLst/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07674" y="581115"/>
        <a:ext cx="398918" cy="398918"/>
      </dsp:txXfrm>
    </dsp:sp>
    <dsp:sp modelId="{C1ED9968-B7FD-4960-B78E-ABEE879C11ED}">
      <dsp:nvSpPr>
        <dsp:cNvPr id="0" name=""/>
        <dsp:cNvSpPr/>
      </dsp:nvSpPr>
      <dsp:spPr>
        <a:xfrm rot="19440000">
          <a:off x="571403" y="438857"/>
          <a:ext cx="150060" cy="1904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575702" y="490167"/>
        <a:ext cx="105042" cy="11424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430DB-30F9-4957-9D4A-B486D5BC5AD6}">
      <dsp:nvSpPr>
        <dsp:cNvPr id="0" name=""/>
        <dsp:cNvSpPr/>
      </dsp:nvSpPr>
      <dsp:spPr>
        <a:xfrm>
          <a:off x="1145" y="780"/>
          <a:ext cx="9979909" cy="14086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/>
            <a:t>Отсутствие сложных формулировок, длинных предложений</a:t>
          </a:r>
        </a:p>
      </dsp:txBody>
      <dsp:txXfrm>
        <a:off x="42403" y="42038"/>
        <a:ext cx="9897393" cy="1326142"/>
      </dsp:txXfrm>
    </dsp:sp>
    <dsp:sp modelId="{5C08DFA0-426D-444B-AC48-AA77C93A9491}">
      <dsp:nvSpPr>
        <dsp:cNvPr id="0" name=""/>
        <dsp:cNvSpPr/>
      </dsp:nvSpPr>
      <dsp:spPr>
        <a:xfrm>
          <a:off x="1145" y="1581670"/>
          <a:ext cx="6519185" cy="14086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/>
            <a:t>Эмоциональность речи</a:t>
          </a:r>
        </a:p>
      </dsp:txBody>
      <dsp:txXfrm>
        <a:off x="42403" y="1622928"/>
        <a:ext cx="6436669" cy="1326142"/>
      </dsp:txXfrm>
    </dsp:sp>
    <dsp:sp modelId="{98D5E884-A741-4FCD-9A1B-D546550227E4}">
      <dsp:nvSpPr>
        <dsp:cNvPr id="0" name=""/>
        <dsp:cNvSpPr/>
      </dsp:nvSpPr>
      <dsp:spPr>
        <a:xfrm>
          <a:off x="1145" y="3162561"/>
          <a:ext cx="3192549" cy="1408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Наличие экспрессивных средств выразительности</a:t>
          </a:r>
        </a:p>
      </dsp:txBody>
      <dsp:txXfrm>
        <a:off x="42403" y="3203819"/>
        <a:ext cx="3110033" cy="1326142"/>
      </dsp:txXfrm>
    </dsp:sp>
    <dsp:sp modelId="{A0509ACD-371D-4CA0-A441-336A326F5C7C}">
      <dsp:nvSpPr>
        <dsp:cNvPr id="0" name=""/>
        <dsp:cNvSpPr/>
      </dsp:nvSpPr>
      <dsp:spPr>
        <a:xfrm>
          <a:off x="3327781" y="3162561"/>
          <a:ext cx="3192549" cy="1408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Афоризмы</a:t>
          </a:r>
        </a:p>
      </dsp:txBody>
      <dsp:txXfrm>
        <a:off x="3369039" y="3203819"/>
        <a:ext cx="3110033" cy="1326142"/>
      </dsp:txXfrm>
    </dsp:sp>
    <dsp:sp modelId="{B2A35AF8-9163-4948-B85F-263230C36C75}">
      <dsp:nvSpPr>
        <dsp:cNvPr id="0" name=""/>
        <dsp:cNvSpPr/>
      </dsp:nvSpPr>
      <dsp:spPr>
        <a:xfrm>
          <a:off x="6788505" y="1581670"/>
          <a:ext cx="3192549" cy="14086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/>
            <a:t>Яркие образы</a:t>
          </a:r>
        </a:p>
      </dsp:txBody>
      <dsp:txXfrm>
        <a:off x="6829763" y="1622928"/>
        <a:ext cx="3110033" cy="1326142"/>
      </dsp:txXfrm>
    </dsp:sp>
    <dsp:sp modelId="{1D79C58D-8F0A-4D0C-98C3-34DDFE40DC0B}">
      <dsp:nvSpPr>
        <dsp:cNvPr id="0" name=""/>
        <dsp:cNvSpPr/>
      </dsp:nvSpPr>
      <dsp:spPr>
        <a:xfrm>
          <a:off x="6788505" y="3162561"/>
          <a:ext cx="3192549" cy="14086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Парадоксальные утверждения</a:t>
          </a:r>
        </a:p>
      </dsp:txBody>
      <dsp:txXfrm>
        <a:off x="6829763" y="3203819"/>
        <a:ext cx="3110033" cy="132614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C7FD8-A38A-45EF-8EF1-1D74F62BE5D3}">
      <dsp:nvSpPr>
        <dsp:cNvPr id="0" name=""/>
        <dsp:cNvSpPr/>
      </dsp:nvSpPr>
      <dsp:spPr>
        <a:xfrm>
          <a:off x="0" y="269459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ADDCF-089E-4F0D-A6FA-4A234E21E7C0}">
      <dsp:nvSpPr>
        <dsp:cNvPr id="0" name=""/>
        <dsp:cNvSpPr/>
      </dsp:nvSpPr>
      <dsp:spPr>
        <a:xfrm>
          <a:off x="499110" y="18539"/>
          <a:ext cx="6987540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Он должен быть посвящен определенной теме</a:t>
          </a:r>
        </a:p>
      </dsp:txBody>
      <dsp:txXfrm>
        <a:off x="523608" y="43037"/>
        <a:ext cx="6938544" cy="452844"/>
      </dsp:txXfrm>
    </dsp:sp>
    <dsp:sp modelId="{529A9CF9-6D34-460F-8DE1-3A3A13E0FDEF}">
      <dsp:nvSpPr>
        <dsp:cNvPr id="0" name=""/>
        <dsp:cNvSpPr/>
      </dsp:nvSpPr>
      <dsp:spPr>
        <a:xfrm>
          <a:off x="0" y="1040579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5C00A-81B2-4668-8EB9-6AFE4115CD51}">
      <dsp:nvSpPr>
        <dsp:cNvPr id="0" name=""/>
        <dsp:cNvSpPr/>
      </dsp:nvSpPr>
      <dsp:spPr>
        <a:xfrm>
          <a:off x="499110" y="789659"/>
          <a:ext cx="6987540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/>
            <a:t>непосредственно связан с посещаемыми объектами</a:t>
          </a:r>
        </a:p>
      </dsp:txBody>
      <dsp:txXfrm>
        <a:off x="523608" y="814157"/>
        <a:ext cx="6938544" cy="452844"/>
      </dsp:txXfrm>
    </dsp:sp>
    <dsp:sp modelId="{1A5037B0-150E-4391-86AD-61CE27CB1B0F}">
      <dsp:nvSpPr>
        <dsp:cNvPr id="0" name=""/>
        <dsp:cNvSpPr/>
      </dsp:nvSpPr>
      <dsp:spPr>
        <a:xfrm>
          <a:off x="0" y="1811700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CDBEA-3F40-4672-9A08-39EFD97DABBC}">
      <dsp:nvSpPr>
        <dsp:cNvPr id="0" name=""/>
        <dsp:cNvSpPr/>
      </dsp:nvSpPr>
      <dsp:spPr>
        <a:xfrm>
          <a:off x="499110" y="1560779"/>
          <a:ext cx="6987540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должен содержать научные сведения</a:t>
          </a:r>
        </a:p>
      </dsp:txBody>
      <dsp:txXfrm>
        <a:off x="523608" y="1585277"/>
        <a:ext cx="6938544" cy="452844"/>
      </dsp:txXfrm>
    </dsp:sp>
    <dsp:sp modelId="{315D1FB0-EB5C-4464-8581-AADF0EAFAC6E}">
      <dsp:nvSpPr>
        <dsp:cNvPr id="0" name=""/>
        <dsp:cNvSpPr/>
      </dsp:nvSpPr>
      <dsp:spPr>
        <a:xfrm>
          <a:off x="0" y="2582820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837B4F-2BA7-4EEF-9C5D-2C85311B182F}">
      <dsp:nvSpPr>
        <dsp:cNvPr id="0" name=""/>
        <dsp:cNvSpPr/>
      </dsp:nvSpPr>
      <dsp:spPr>
        <a:xfrm>
          <a:off x="499110" y="2331900"/>
          <a:ext cx="6987540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должен быть логично выстроен</a:t>
          </a:r>
        </a:p>
      </dsp:txBody>
      <dsp:txXfrm>
        <a:off x="523608" y="2356398"/>
        <a:ext cx="6938544" cy="452844"/>
      </dsp:txXfrm>
    </dsp:sp>
    <dsp:sp modelId="{767B9A32-D63C-4D34-A93D-000E55084D9C}">
      <dsp:nvSpPr>
        <dsp:cNvPr id="0" name=""/>
        <dsp:cNvSpPr/>
      </dsp:nvSpPr>
      <dsp:spPr>
        <a:xfrm>
          <a:off x="0" y="3353939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811E90-D470-4DC2-825B-49F9E5760268}">
      <dsp:nvSpPr>
        <dsp:cNvPr id="0" name=""/>
        <dsp:cNvSpPr/>
      </dsp:nvSpPr>
      <dsp:spPr>
        <a:xfrm>
          <a:off x="499110" y="3103019"/>
          <a:ext cx="6987540" cy="5018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изложение должно быть доступно</a:t>
          </a:r>
        </a:p>
      </dsp:txBody>
      <dsp:txXfrm>
        <a:off x="523608" y="3127517"/>
        <a:ext cx="6938544" cy="452844"/>
      </dsp:txXfrm>
    </dsp:sp>
    <dsp:sp modelId="{8049E2E0-02D8-4AF1-B5B6-06E5059B91D9}">
      <dsp:nvSpPr>
        <dsp:cNvPr id="0" name=""/>
        <dsp:cNvSpPr/>
      </dsp:nvSpPr>
      <dsp:spPr>
        <a:xfrm>
          <a:off x="0" y="4125060"/>
          <a:ext cx="99822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5E710A-7E92-4AB6-B8E9-4B0C445CCC50}">
      <dsp:nvSpPr>
        <dsp:cNvPr id="0" name=""/>
        <dsp:cNvSpPr/>
      </dsp:nvSpPr>
      <dsp:spPr>
        <a:xfrm>
          <a:off x="499110" y="3874140"/>
          <a:ext cx="6987540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112" tIns="0" rIns="264112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суждения должны быть законченными</a:t>
          </a:r>
        </a:p>
      </dsp:txBody>
      <dsp:txXfrm>
        <a:off x="523608" y="3898638"/>
        <a:ext cx="6938544" cy="452844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91437-80CF-48E7-8345-20FFFB4C7ABE}">
      <dsp:nvSpPr>
        <dsp:cNvPr id="0" name=""/>
        <dsp:cNvSpPr/>
      </dsp:nvSpPr>
      <dsp:spPr>
        <a:xfrm>
          <a:off x="-5962221" y="-912362"/>
          <a:ext cx="7097765" cy="7097765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D8E135-6E0C-4F3E-9A5F-6A3FFAE8FFDA}">
      <dsp:nvSpPr>
        <dsp:cNvPr id="0" name=""/>
        <dsp:cNvSpPr/>
      </dsp:nvSpPr>
      <dsp:spPr>
        <a:xfrm>
          <a:off x="422965" y="277678"/>
          <a:ext cx="10323152" cy="5551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наличие слов, ориентирующих экскурсантов в пространстве (вы видите…; посмотрите на…; обратите внимание на …, перед вами…, вы видите…);</a:t>
          </a:r>
        </a:p>
      </dsp:txBody>
      <dsp:txXfrm>
        <a:off x="422965" y="277678"/>
        <a:ext cx="10323152" cy="555145"/>
      </dsp:txXfrm>
    </dsp:sp>
    <dsp:sp modelId="{76A3CAE3-6393-4985-9D11-AD91077864BD}">
      <dsp:nvSpPr>
        <dsp:cNvPr id="0" name=""/>
        <dsp:cNvSpPr/>
      </dsp:nvSpPr>
      <dsp:spPr>
        <a:xfrm>
          <a:off x="75999" y="208285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E7DB6-4D07-45DE-AAFE-DABB570E12B3}">
      <dsp:nvSpPr>
        <dsp:cNvPr id="0" name=""/>
        <dsp:cNvSpPr/>
      </dsp:nvSpPr>
      <dsp:spPr>
        <a:xfrm>
          <a:off x="879610" y="1110291"/>
          <a:ext cx="9866507" cy="5551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наличие обращений и вводных слов (таким образом, следовательно, итак, наконец и др.); </a:t>
          </a:r>
        </a:p>
      </dsp:txBody>
      <dsp:txXfrm>
        <a:off x="879610" y="1110291"/>
        <a:ext cx="9866507" cy="555145"/>
      </dsp:txXfrm>
    </dsp:sp>
    <dsp:sp modelId="{B4135D8D-8F5B-4937-8779-F9BD4223669D}">
      <dsp:nvSpPr>
        <dsp:cNvPr id="0" name=""/>
        <dsp:cNvSpPr/>
      </dsp:nvSpPr>
      <dsp:spPr>
        <a:xfrm>
          <a:off x="532644" y="1040898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044DA-0EF0-4177-BCB5-C228CF0D3F7C}">
      <dsp:nvSpPr>
        <dsp:cNvPr id="0" name=""/>
        <dsp:cNvSpPr/>
      </dsp:nvSpPr>
      <dsp:spPr>
        <a:xfrm>
          <a:off x="1088423" y="1942904"/>
          <a:ext cx="9657694" cy="5551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использование оценочной и эмоционально окрашенной лексики; </a:t>
          </a:r>
        </a:p>
      </dsp:txBody>
      <dsp:txXfrm>
        <a:off x="1088423" y="1942904"/>
        <a:ext cx="9657694" cy="555145"/>
      </dsp:txXfrm>
    </dsp:sp>
    <dsp:sp modelId="{81C478C7-F0C9-4E98-8610-CE192B4C230E}">
      <dsp:nvSpPr>
        <dsp:cNvPr id="0" name=""/>
        <dsp:cNvSpPr/>
      </dsp:nvSpPr>
      <dsp:spPr>
        <a:xfrm>
          <a:off x="741457" y="1873511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04770-97D5-42C8-A4DD-229903CADE67}">
      <dsp:nvSpPr>
        <dsp:cNvPr id="0" name=""/>
        <dsp:cNvSpPr/>
      </dsp:nvSpPr>
      <dsp:spPr>
        <a:xfrm>
          <a:off x="1088423" y="2774990"/>
          <a:ext cx="9657694" cy="5551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цитирование высказываний, способных произвести набольшее эмоциональное воздействие;</a:t>
          </a:r>
        </a:p>
      </dsp:txBody>
      <dsp:txXfrm>
        <a:off x="1088423" y="2774990"/>
        <a:ext cx="9657694" cy="555145"/>
      </dsp:txXfrm>
    </dsp:sp>
    <dsp:sp modelId="{578B9F13-8B72-4A0A-B2DB-A7FE020CF37B}">
      <dsp:nvSpPr>
        <dsp:cNvPr id="0" name=""/>
        <dsp:cNvSpPr/>
      </dsp:nvSpPr>
      <dsp:spPr>
        <a:xfrm>
          <a:off x="741457" y="2705596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B2F2A-3C19-4589-9B13-3243D6B97CDB}">
      <dsp:nvSpPr>
        <dsp:cNvPr id="0" name=""/>
        <dsp:cNvSpPr/>
      </dsp:nvSpPr>
      <dsp:spPr>
        <a:xfrm>
          <a:off x="879610" y="3607603"/>
          <a:ext cx="9866507" cy="55514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лексическая и синтаксическая упрощенность, свойственная устной речи;</a:t>
          </a:r>
        </a:p>
      </dsp:txBody>
      <dsp:txXfrm>
        <a:off x="879610" y="3607603"/>
        <a:ext cx="9866507" cy="555145"/>
      </dsp:txXfrm>
    </dsp:sp>
    <dsp:sp modelId="{31AA8EE1-35FC-400C-9B02-4FE322BB8A85}">
      <dsp:nvSpPr>
        <dsp:cNvPr id="0" name=""/>
        <dsp:cNvSpPr/>
      </dsp:nvSpPr>
      <dsp:spPr>
        <a:xfrm>
          <a:off x="532644" y="3538209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18C38-275F-4A89-A136-EAC6601BA2E1}">
      <dsp:nvSpPr>
        <dsp:cNvPr id="0" name=""/>
        <dsp:cNvSpPr/>
      </dsp:nvSpPr>
      <dsp:spPr>
        <a:xfrm>
          <a:off x="422965" y="4440216"/>
          <a:ext cx="10323152" cy="5551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647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должен сопровождаться ярким визуальным рядом, должен быть особенно образным и выразительным.</a:t>
          </a:r>
        </a:p>
      </dsp:txBody>
      <dsp:txXfrm>
        <a:off x="422965" y="4440216"/>
        <a:ext cx="10323152" cy="555145"/>
      </dsp:txXfrm>
    </dsp:sp>
    <dsp:sp modelId="{7CCFB399-9BB3-4D8A-BF1B-AE28FACF25F3}">
      <dsp:nvSpPr>
        <dsp:cNvPr id="0" name=""/>
        <dsp:cNvSpPr/>
      </dsp:nvSpPr>
      <dsp:spPr>
        <a:xfrm>
          <a:off x="75999" y="4370822"/>
          <a:ext cx="693932" cy="6939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2907C1-5515-4670-995A-1849AB98A87A}">
      <dsp:nvSpPr>
        <dsp:cNvPr id="0" name=""/>
        <dsp:cNvSpPr/>
      </dsp:nvSpPr>
      <dsp:spPr>
        <a:xfrm>
          <a:off x="0" y="3070659"/>
          <a:ext cx="9980682" cy="10078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В завершение дается вывод о достоинствах исследуемого текста</a:t>
          </a:r>
        </a:p>
      </dsp:txBody>
      <dsp:txXfrm>
        <a:off x="0" y="3070659"/>
        <a:ext cx="9980682" cy="1007859"/>
      </dsp:txXfrm>
    </dsp:sp>
    <dsp:sp modelId="{C0970471-DF7B-4E10-BA0C-717207DAA52C}">
      <dsp:nvSpPr>
        <dsp:cNvPr id="0" name=""/>
        <dsp:cNvSpPr/>
      </dsp:nvSpPr>
      <dsp:spPr>
        <a:xfrm rot="10800000">
          <a:off x="0" y="1535690"/>
          <a:ext cx="9980682" cy="1550087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Затем дается истолкование и оценка выбранного произведения</a:t>
          </a:r>
        </a:p>
      </dsp:txBody>
      <dsp:txXfrm rot="10800000">
        <a:off x="0" y="1535690"/>
        <a:ext cx="9980682" cy="1007200"/>
      </dsp:txXfrm>
    </dsp:sp>
    <dsp:sp modelId="{86905F12-0827-4BD7-B233-B32752D68219}">
      <dsp:nvSpPr>
        <dsp:cNvPr id="0" name=""/>
        <dsp:cNvSpPr/>
      </dsp:nvSpPr>
      <dsp:spPr>
        <a:xfrm rot="10800000">
          <a:off x="0" y="721"/>
          <a:ext cx="9980682" cy="1550087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Сначала дается обоснование выбора объекта для рецензии</a:t>
          </a:r>
        </a:p>
      </dsp:txBody>
      <dsp:txXfrm rot="10800000">
        <a:off x="0" y="721"/>
        <a:ext cx="9980682" cy="100720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ADD30-C83A-4919-8978-6D1F6B869144}">
      <dsp:nvSpPr>
        <dsp:cNvPr id="0" name=""/>
        <dsp:cNvSpPr/>
      </dsp:nvSpPr>
      <dsp:spPr>
        <a:xfrm>
          <a:off x="229612" y="747"/>
          <a:ext cx="3642121" cy="21852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Ведущие типы речи в путевых заметках – повествование или описание, сопровождаемые, как правило, рассуждением. </a:t>
          </a:r>
        </a:p>
      </dsp:txBody>
      <dsp:txXfrm>
        <a:off x="229612" y="747"/>
        <a:ext cx="3642121" cy="2185273"/>
      </dsp:txXfrm>
    </dsp:sp>
    <dsp:sp modelId="{A3F681C9-1057-4EDA-A684-E6B7329A6F91}">
      <dsp:nvSpPr>
        <dsp:cNvPr id="0" name=""/>
        <dsp:cNvSpPr/>
      </dsp:nvSpPr>
      <dsp:spPr>
        <a:xfrm>
          <a:off x="4235946" y="747"/>
          <a:ext cx="3642121" cy="21852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Предметом изображения является уклад жизни, нравы, обычаи. </a:t>
          </a:r>
        </a:p>
      </dsp:txBody>
      <dsp:txXfrm>
        <a:off x="4235946" y="747"/>
        <a:ext cx="3642121" cy="2185273"/>
      </dsp:txXfrm>
    </dsp:sp>
    <dsp:sp modelId="{B157C9FC-B6F0-4F5F-807E-274010778F6A}">
      <dsp:nvSpPr>
        <dsp:cNvPr id="0" name=""/>
        <dsp:cNvSpPr/>
      </dsp:nvSpPr>
      <dsp:spPr>
        <a:xfrm>
          <a:off x="2232779" y="2550232"/>
          <a:ext cx="3642121" cy="21852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/>
            <a:t>Всё </a:t>
          </a:r>
          <a:r>
            <a:rPr lang="ru-RU" sz="2300" kern="1200" dirty="0"/>
            <a:t>это служит поводом для авторского размышления, обобщения, постановки проблемы.</a:t>
          </a:r>
        </a:p>
      </dsp:txBody>
      <dsp:txXfrm>
        <a:off x="2232779" y="2550232"/>
        <a:ext cx="3642121" cy="2185273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D4A40-5827-4665-84FD-2C5E06684794}">
      <dsp:nvSpPr>
        <dsp:cNvPr id="0" name=""/>
        <dsp:cNvSpPr/>
      </dsp:nvSpPr>
      <dsp:spPr>
        <a:xfrm>
          <a:off x="0" y="3441586"/>
          <a:ext cx="9982200" cy="1129605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/>
            <a:t>ЗАКЛЮЧИТЕЛЬНАЯ ЧАСТЬ</a:t>
          </a:r>
        </a:p>
      </dsp:txBody>
      <dsp:txXfrm>
        <a:off x="0" y="3441586"/>
        <a:ext cx="9982200" cy="609986"/>
      </dsp:txXfrm>
    </dsp:sp>
    <dsp:sp modelId="{FB788AE9-FDFC-44BD-806B-C5777A222F7F}">
      <dsp:nvSpPr>
        <dsp:cNvPr id="0" name=""/>
        <dsp:cNvSpPr/>
      </dsp:nvSpPr>
      <dsp:spPr>
        <a:xfrm>
          <a:off x="0" y="4028981"/>
          <a:ext cx="9982200" cy="51961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выводы</a:t>
          </a:r>
        </a:p>
      </dsp:txBody>
      <dsp:txXfrm>
        <a:off x="0" y="4028981"/>
        <a:ext cx="9982200" cy="519618"/>
      </dsp:txXfrm>
    </dsp:sp>
    <dsp:sp modelId="{34648B2C-6D81-48EF-AB0D-63B7C00D2CE1}">
      <dsp:nvSpPr>
        <dsp:cNvPr id="0" name=""/>
        <dsp:cNvSpPr/>
      </dsp:nvSpPr>
      <dsp:spPr>
        <a:xfrm rot="10800000">
          <a:off x="0" y="1721197"/>
          <a:ext cx="9982200" cy="1737333"/>
        </a:xfrm>
        <a:prstGeom prst="upArrowCallout">
          <a:avLst/>
        </a:prstGeom>
        <a:solidFill>
          <a:schemeClr val="accent2">
            <a:shade val="80000"/>
            <a:hueOff val="34826"/>
            <a:satOff val="-2253"/>
            <a:lumOff val="13885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/>
            <a:t>ОСНОВНАЯ ЧАСТЬ</a:t>
          </a:r>
        </a:p>
      </dsp:txBody>
      <dsp:txXfrm rot="-10800000">
        <a:off x="0" y="1721197"/>
        <a:ext cx="9982200" cy="609803"/>
      </dsp:txXfrm>
    </dsp:sp>
    <dsp:sp modelId="{08EE3AF7-B1D3-4FE3-9374-3DE3262F9CB9}">
      <dsp:nvSpPr>
        <dsp:cNvPr id="0" name=""/>
        <dsp:cNvSpPr/>
      </dsp:nvSpPr>
      <dsp:spPr>
        <a:xfrm>
          <a:off x="0" y="2331001"/>
          <a:ext cx="99822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чередование </a:t>
          </a:r>
          <a:r>
            <a:rPr lang="ru-RU" sz="1800" kern="1200" dirty="0" smtClean="0"/>
            <a:t>фрагментов, перемежающееся рассуждениями и умозаключениями автора</a:t>
          </a:r>
          <a:endParaRPr lang="ru-RU" sz="1800" kern="1200" dirty="0"/>
        </a:p>
      </dsp:txBody>
      <dsp:txXfrm>
        <a:off x="0" y="2331001"/>
        <a:ext cx="9982200" cy="519462"/>
      </dsp:txXfrm>
    </dsp:sp>
    <dsp:sp modelId="{906CB385-8DA9-40E3-A66E-7D2FEB6A3A77}">
      <dsp:nvSpPr>
        <dsp:cNvPr id="0" name=""/>
        <dsp:cNvSpPr/>
      </dsp:nvSpPr>
      <dsp:spPr>
        <a:xfrm rot="10800000">
          <a:off x="0" y="808"/>
          <a:ext cx="9982200" cy="1737333"/>
        </a:xfrm>
        <a:prstGeom prst="upArrowCallout">
          <a:avLst/>
        </a:prstGeom>
        <a:solidFill>
          <a:schemeClr val="accent2">
            <a:shade val="80000"/>
            <a:hueOff val="69651"/>
            <a:satOff val="-4507"/>
            <a:lumOff val="2777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/>
            <a:t>ЗАЧИН</a:t>
          </a:r>
        </a:p>
      </dsp:txBody>
      <dsp:txXfrm rot="-10800000">
        <a:off x="0" y="808"/>
        <a:ext cx="9982200" cy="609803"/>
      </dsp:txXfrm>
    </dsp:sp>
    <dsp:sp modelId="{EFC5AAD4-63F7-4EBE-AC1D-91A321080825}">
      <dsp:nvSpPr>
        <dsp:cNvPr id="0" name=""/>
        <dsp:cNvSpPr/>
      </dsp:nvSpPr>
      <dsp:spPr>
        <a:xfrm>
          <a:off x="0" y="610612"/>
          <a:ext cx="99822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обозначено время и место действия</a:t>
          </a:r>
        </a:p>
      </dsp:txBody>
      <dsp:txXfrm>
        <a:off x="0" y="610612"/>
        <a:ext cx="9982200" cy="519462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83EF9-670C-4CFA-9726-36C48B6F50CD}">
      <dsp:nvSpPr>
        <dsp:cNvPr id="0" name=""/>
        <dsp:cNvSpPr/>
      </dsp:nvSpPr>
      <dsp:spPr>
        <a:xfrm>
          <a:off x="-5169077" y="-791784"/>
          <a:ext cx="6155568" cy="6155568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092867-F6F3-47AF-A4C3-5CD71C422859}">
      <dsp:nvSpPr>
        <dsp:cNvPr id="0" name=""/>
        <dsp:cNvSpPr/>
      </dsp:nvSpPr>
      <dsp:spPr>
        <a:xfrm>
          <a:off x="431480" y="285658"/>
          <a:ext cx="9487509" cy="5716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субъективность</a:t>
          </a:r>
        </a:p>
      </dsp:txBody>
      <dsp:txXfrm>
        <a:off x="431480" y="285658"/>
        <a:ext cx="9487509" cy="571682"/>
      </dsp:txXfrm>
    </dsp:sp>
    <dsp:sp modelId="{3B95D635-DE10-449A-A3A3-68E505BEB809}">
      <dsp:nvSpPr>
        <dsp:cNvPr id="0" name=""/>
        <dsp:cNvSpPr/>
      </dsp:nvSpPr>
      <dsp:spPr>
        <a:xfrm>
          <a:off x="74178" y="21419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FB975-6794-4F79-A4E4-B30554D58DF5}">
      <dsp:nvSpPr>
        <dsp:cNvPr id="0" name=""/>
        <dsp:cNvSpPr/>
      </dsp:nvSpPr>
      <dsp:spPr>
        <a:xfrm>
          <a:off x="841131" y="1142908"/>
          <a:ext cx="9077858" cy="5716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/>
            <a:t>репортажность</a:t>
          </a:r>
          <a:endParaRPr lang="ru-RU" sz="2400" kern="1200" dirty="0"/>
        </a:p>
      </dsp:txBody>
      <dsp:txXfrm>
        <a:off x="841131" y="1142908"/>
        <a:ext cx="9077858" cy="571682"/>
      </dsp:txXfrm>
    </dsp:sp>
    <dsp:sp modelId="{7E2A32C5-8ABB-428F-BD61-3BBFE00B1D96}">
      <dsp:nvSpPr>
        <dsp:cNvPr id="0" name=""/>
        <dsp:cNvSpPr/>
      </dsp:nvSpPr>
      <dsp:spPr>
        <a:xfrm>
          <a:off x="483829" y="107144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60A70-D8A5-432A-8179-27483BB2ED5C}">
      <dsp:nvSpPr>
        <dsp:cNvPr id="0" name=""/>
        <dsp:cNvSpPr/>
      </dsp:nvSpPr>
      <dsp:spPr>
        <a:xfrm>
          <a:off x="966861" y="2000158"/>
          <a:ext cx="8952128" cy="5716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исследовательское начало </a:t>
          </a:r>
        </a:p>
      </dsp:txBody>
      <dsp:txXfrm>
        <a:off x="966861" y="2000158"/>
        <a:ext cx="8952128" cy="571682"/>
      </dsp:txXfrm>
    </dsp:sp>
    <dsp:sp modelId="{B857AB75-14C7-4E09-B34D-8C664C82DF09}">
      <dsp:nvSpPr>
        <dsp:cNvPr id="0" name=""/>
        <dsp:cNvSpPr/>
      </dsp:nvSpPr>
      <dsp:spPr>
        <a:xfrm>
          <a:off x="609559" y="192869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F6DB62-2490-4322-8DB0-77CAB5BE68C3}">
      <dsp:nvSpPr>
        <dsp:cNvPr id="0" name=""/>
        <dsp:cNvSpPr/>
      </dsp:nvSpPr>
      <dsp:spPr>
        <a:xfrm>
          <a:off x="841131" y="2857408"/>
          <a:ext cx="9077858" cy="5716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экспрессивность</a:t>
          </a:r>
        </a:p>
      </dsp:txBody>
      <dsp:txXfrm>
        <a:off x="841131" y="2857408"/>
        <a:ext cx="9077858" cy="571682"/>
      </dsp:txXfrm>
    </dsp:sp>
    <dsp:sp modelId="{F3DC3245-C3EC-479C-BEF0-8B8F17E385A9}">
      <dsp:nvSpPr>
        <dsp:cNvPr id="0" name=""/>
        <dsp:cNvSpPr/>
      </dsp:nvSpPr>
      <dsp:spPr>
        <a:xfrm>
          <a:off x="483829" y="278594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D885F-E710-4AAE-85AC-B1D15AF01C7E}">
      <dsp:nvSpPr>
        <dsp:cNvPr id="0" name=""/>
        <dsp:cNvSpPr/>
      </dsp:nvSpPr>
      <dsp:spPr>
        <a:xfrm>
          <a:off x="431480" y="3714658"/>
          <a:ext cx="9487509" cy="5716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77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чередование фрагментов путешествия и рассуждений автора</a:t>
          </a:r>
        </a:p>
      </dsp:txBody>
      <dsp:txXfrm>
        <a:off x="431480" y="3714658"/>
        <a:ext cx="9487509" cy="571682"/>
      </dsp:txXfrm>
    </dsp:sp>
    <dsp:sp modelId="{CF92D575-B1ED-483B-974A-2304D2E2DD91}">
      <dsp:nvSpPr>
        <dsp:cNvPr id="0" name=""/>
        <dsp:cNvSpPr/>
      </dsp:nvSpPr>
      <dsp:spPr>
        <a:xfrm>
          <a:off x="74178" y="3643198"/>
          <a:ext cx="714603" cy="7146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EA268-4513-4699-85A8-6798166AD4E3}">
      <dsp:nvSpPr>
        <dsp:cNvPr id="0" name=""/>
        <dsp:cNvSpPr/>
      </dsp:nvSpPr>
      <dsp:spPr>
        <a:xfrm>
          <a:off x="691189" y="93749"/>
          <a:ext cx="1860558" cy="646147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F6F97-F0BA-43F1-A678-C0B253B69856}">
      <dsp:nvSpPr>
        <dsp:cNvPr id="0" name=""/>
        <dsp:cNvSpPr/>
      </dsp:nvSpPr>
      <dsp:spPr>
        <a:xfrm>
          <a:off x="1444066" y="1675944"/>
          <a:ext cx="360573" cy="230766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48871-4F5F-4CD6-97F5-91EC0A9F952B}">
      <dsp:nvSpPr>
        <dsp:cNvPr id="0" name=""/>
        <dsp:cNvSpPr/>
      </dsp:nvSpPr>
      <dsp:spPr>
        <a:xfrm>
          <a:off x="758977" y="1860558"/>
          <a:ext cx="1730751" cy="432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758977" y="1860558"/>
        <a:ext cx="1730751" cy="432687"/>
      </dsp:txXfrm>
    </dsp:sp>
    <dsp:sp modelId="{46AE4880-42D8-416B-B8EF-8BFCE9BAAF16}">
      <dsp:nvSpPr>
        <dsp:cNvPr id="0" name=""/>
        <dsp:cNvSpPr/>
      </dsp:nvSpPr>
      <dsp:spPr>
        <a:xfrm>
          <a:off x="1367624" y="789799"/>
          <a:ext cx="649031" cy="6490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462672" y="884847"/>
        <a:ext cx="458935" cy="458935"/>
      </dsp:txXfrm>
    </dsp:sp>
    <dsp:sp modelId="{996A0FF0-7556-4D92-94F9-91F06845FAF1}">
      <dsp:nvSpPr>
        <dsp:cNvPr id="0" name=""/>
        <dsp:cNvSpPr/>
      </dsp:nvSpPr>
      <dsp:spPr>
        <a:xfrm>
          <a:off x="903206" y="302881"/>
          <a:ext cx="649031" cy="649031"/>
        </a:xfrm>
        <a:prstGeom prst="ellipse">
          <a:avLst/>
        </a:prstGeom>
        <a:solidFill>
          <a:schemeClr val="accent2">
            <a:hueOff val="3548044"/>
            <a:satOff val="1316"/>
            <a:lumOff val="-382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998254" y="397929"/>
        <a:ext cx="458935" cy="458935"/>
      </dsp:txXfrm>
    </dsp:sp>
    <dsp:sp modelId="{12B916DC-BC14-4902-B69C-BD04130B707C}">
      <dsp:nvSpPr>
        <dsp:cNvPr id="0" name=""/>
        <dsp:cNvSpPr/>
      </dsp:nvSpPr>
      <dsp:spPr>
        <a:xfrm>
          <a:off x="1566661" y="145960"/>
          <a:ext cx="649031" cy="649031"/>
        </a:xfrm>
        <a:prstGeom prst="ellipse">
          <a:avLst/>
        </a:prstGeom>
        <a:solidFill>
          <a:schemeClr val="accent2">
            <a:hueOff val="7096088"/>
            <a:satOff val="2633"/>
            <a:lumOff val="-76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661709" y="241008"/>
        <a:ext cx="458935" cy="458935"/>
      </dsp:txXfrm>
    </dsp:sp>
    <dsp:sp modelId="{6116D6AE-DC5F-4BC2-B232-F5D68784D201}">
      <dsp:nvSpPr>
        <dsp:cNvPr id="0" name=""/>
        <dsp:cNvSpPr/>
      </dsp:nvSpPr>
      <dsp:spPr>
        <a:xfrm>
          <a:off x="613495" y="0"/>
          <a:ext cx="2019210" cy="161536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EC6ED-24F1-4994-A43B-2AE2AF283AB7}">
      <dsp:nvSpPr>
        <dsp:cNvPr id="0" name=""/>
        <dsp:cNvSpPr/>
      </dsp:nvSpPr>
      <dsp:spPr>
        <a:xfrm>
          <a:off x="517882" y="360639"/>
          <a:ext cx="840204" cy="692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/>
        </a:p>
      </dsp:txBody>
      <dsp:txXfrm>
        <a:off x="533830" y="376587"/>
        <a:ext cx="808308" cy="512598"/>
      </dsp:txXfrm>
    </dsp:sp>
    <dsp:sp modelId="{64508C16-26F0-4C9C-AC0C-7841B6E71767}">
      <dsp:nvSpPr>
        <dsp:cNvPr id="0" name=""/>
        <dsp:cNvSpPr/>
      </dsp:nvSpPr>
      <dsp:spPr>
        <a:xfrm>
          <a:off x="967684" y="445340"/>
          <a:ext cx="1045288" cy="1045288"/>
        </a:xfrm>
        <a:prstGeom prst="leftCircularArrow">
          <a:avLst>
            <a:gd name="adj1" fmla="val 4282"/>
            <a:gd name="adj2" fmla="val 541411"/>
            <a:gd name="adj3" fmla="val 2316921"/>
            <a:gd name="adj4" fmla="val 9024489"/>
            <a:gd name="adj5" fmla="val 499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19C4A-685E-4ED6-A265-8BBBFF813363}">
      <dsp:nvSpPr>
        <dsp:cNvPr id="0" name=""/>
        <dsp:cNvSpPr/>
      </dsp:nvSpPr>
      <dsp:spPr>
        <a:xfrm>
          <a:off x="704594" y="905134"/>
          <a:ext cx="746848" cy="2969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713293" y="913833"/>
        <a:ext cx="729450" cy="279599"/>
      </dsp:txXfrm>
    </dsp:sp>
    <dsp:sp modelId="{3A91DDD9-5437-4A8B-8B8B-478F5861EA7D}">
      <dsp:nvSpPr>
        <dsp:cNvPr id="0" name=""/>
        <dsp:cNvSpPr/>
      </dsp:nvSpPr>
      <dsp:spPr>
        <a:xfrm>
          <a:off x="1664579" y="360639"/>
          <a:ext cx="840204" cy="692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5828754"/>
              <a:satOff val="-348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/>
        </a:p>
      </dsp:txBody>
      <dsp:txXfrm>
        <a:off x="1680527" y="525085"/>
        <a:ext cx="808308" cy="512598"/>
      </dsp:txXfrm>
    </dsp:sp>
    <dsp:sp modelId="{076206D0-D9C3-4AE8-8F1C-A1C6A1439EE4}">
      <dsp:nvSpPr>
        <dsp:cNvPr id="0" name=""/>
        <dsp:cNvSpPr/>
      </dsp:nvSpPr>
      <dsp:spPr>
        <a:xfrm>
          <a:off x="2107379" y="-103528"/>
          <a:ext cx="1152647" cy="1152647"/>
        </a:xfrm>
        <a:prstGeom prst="circularArrow">
          <a:avLst>
            <a:gd name="adj1" fmla="val 3883"/>
            <a:gd name="adj2" fmla="val 486253"/>
            <a:gd name="adj3" fmla="val 19338236"/>
            <a:gd name="adj4" fmla="val 12575511"/>
            <a:gd name="adj5" fmla="val 453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C5913-3015-4080-B90C-2A9F78A2B55C}">
      <dsp:nvSpPr>
        <dsp:cNvPr id="0" name=""/>
        <dsp:cNvSpPr/>
      </dsp:nvSpPr>
      <dsp:spPr>
        <a:xfrm>
          <a:off x="1851291" y="212140"/>
          <a:ext cx="746848" cy="296997"/>
        </a:xfrm>
        <a:prstGeom prst="roundRect">
          <a:avLst>
            <a:gd name="adj" fmla="val 10000"/>
          </a:avLst>
        </a:prstGeom>
        <a:solidFill>
          <a:schemeClr val="accent3">
            <a:hueOff val="-5828754"/>
            <a:satOff val="-348"/>
            <a:lumOff val="4314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59990" y="220839"/>
        <a:ext cx="729450" cy="279599"/>
      </dsp:txXfrm>
    </dsp:sp>
    <dsp:sp modelId="{6C0242A2-873B-4D02-A56E-AD594CCE0356}">
      <dsp:nvSpPr>
        <dsp:cNvPr id="0" name=""/>
        <dsp:cNvSpPr/>
      </dsp:nvSpPr>
      <dsp:spPr>
        <a:xfrm>
          <a:off x="2811276" y="360639"/>
          <a:ext cx="840204" cy="692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-11657509"/>
              <a:satOff val="-696"/>
              <a:lumOff val="86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28575" rIns="28575" bIns="2857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/>
        </a:p>
      </dsp:txBody>
      <dsp:txXfrm>
        <a:off x="2827224" y="376587"/>
        <a:ext cx="808308" cy="512598"/>
      </dsp:txXfrm>
    </dsp:sp>
    <dsp:sp modelId="{51C63AEB-7BB0-46FE-B9BE-0F94B21D6CFA}">
      <dsp:nvSpPr>
        <dsp:cNvPr id="0" name=""/>
        <dsp:cNvSpPr/>
      </dsp:nvSpPr>
      <dsp:spPr>
        <a:xfrm>
          <a:off x="2997988" y="905134"/>
          <a:ext cx="746848" cy="296997"/>
        </a:xfrm>
        <a:prstGeom prst="roundRect">
          <a:avLst>
            <a:gd name="adj" fmla="val 10000"/>
          </a:avLst>
        </a:prstGeom>
        <a:solidFill>
          <a:schemeClr val="accent3">
            <a:hueOff val="-11657509"/>
            <a:satOff val="-696"/>
            <a:lumOff val="862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3006687" y="913833"/>
        <a:ext cx="729450" cy="2795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B1103-628F-4475-82EA-F88F3FF15BF6}">
      <dsp:nvSpPr>
        <dsp:cNvPr id="0" name=""/>
        <dsp:cNvSpPr/>
      </dsp:nvSpPr>
      <dsp:spPr>
        <a:xfrm>
          <a:off x="-5166903" y="-791784"/>
          <a:ext cx="6155568" cy="6155568"/>
        </a:xfrm>
        <a:prstGeom prst="blockArc">
          <a:avLst>
            <a:gd name="adj1" fmla="val 18900000"/>
            <a:gd name="adj2" fmla="val 2700000"/>
            <a:gd name="adj3" fmla="val 351"/>
          </a:avLst>
        </a:pr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D7BB3-13E6-4B47-913E-359166CF0ED2}">
      <dsp:nvSpPr>
        <dsp:cNvPr id="0" name=""/>
        <dsp:cNvSpPr/>
      </dsp:nvSpPr>
      <dsp:spPr>
        <a:xfrm>
          <a:off x="320725" y="207843"/>
          <a:ext cx="9600438" cy="4155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Существование преимущественно в устной форме</a:t>
          </a:r>
          <a:endParaRPr lang="ru-RU" sz="2200" kern="1200" dirty="0"/>
        </a:p>
      </dsp:txBody>
      <dsp:txXfrm>
        <a:off x="320725" y="207843"/>
        <a:ext cx="9600438" cy="415503"/>
      </dsp:txXfrm>
    </dsp:sp>
    <dsp:sp modelId="{C2CBA91E-563F-4EBB-A6E9-F5780BCD119F}">
      <dsp:nvSpPr>
        <dsp:cNvPr id="0" name=""/>
        <dsp:cNvSpPr/>
      </dsp:nvSpPr>
      <dsp:spPr>
        <a:xfrm>
          <a:off x="61036" y="155905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172CB-8053-48EB-BB82-AE3159E02292}">
      <dsp:nvSpPr>
        <dsp:cNvPr id="0" name=""/>
        <dsp:cNvSpPr/>
      </dsp:nvSpPr>
      <dsp:spPr>
        <a:xfrm>
          <a:off x="697001" y="831463"/>
          <a:ext cx="9224162" cy="415503"/>
        </a:xfrm>
        <a:prstGeom prst="rect">
          <a:avLst/>
        </a:prstGeom>
        <a:solidFill>
          <a:schemeClr val="accent5">
            <a:hueOff val="-49972"/>
            <a:satOff val="-2904"/>
            <a:lumOff val="849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Неразвернутый сюжет, сжатые характеристики и описания</a:t>
          </a:r>
          <a:endParaRPr lang="ru-RU" sz="2200" kern="1200" dirty="0"/>
        </a:p>
      </dsp:txBody>
      <dsp:txXfrm>
        <a:off x="697001" y="831463"/>
        <a:ext cx="9224162" cy="415503"/>
      </dsp:txXfrm>
    </dsp:sp>
    <dsp:sp modelId="{D8610B7E-E86F-469F-BD7F-D78D40E9A069}">
      <dsp:nvSpPr>
        <dsp:cNvPr id="0" name=""/>
        <dsp:cNvSpPr/>
      </dsp:nvSpPr>
      <dsp:spPr>
        <a:xfrm>
          <a:off x="437311" y="779526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49972"/>
              <a:satOff val="-2904"/>
              <a:lumOff val="8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EBC7F-EEF6-436E-AAF5-D51DD5F3EB4D}">
      <dsp:nvSpPr>
        <dsp:cNvPr id="0" name=""/>
        <dsp:cNvSpPr/>
      </dsp:nvSpPr>
      <dsp:spPr>
        <a:xfrm>
          <a:off x="903198" y="1454627"/>
          <a:ext cx="9017965" cy="415503"/>
        </a:xfrm>
        <a:prstGeom prst="rect">
          <a:avLst/>
        </a:prstGeom>
        <a:solidFill>
          <a:schemeClr val="accent5">
            <a:hueOff val="-99945"/>
            <a:satOff val="-5807"/>
            <a:lumOff val="1699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Аллегорическая форма выражения</a:t>
          </a:r>
          <a:endParaRPr lang="ru-RU" sz="2200" kern="1200" dirty="0"/>
        </a:p>
      </dsp:txBody>
      <dsp:txXfrm>
        <a:off x="903198" y="1454627"/>
        <a:ext cx="9017965" cy="415503"/>
      </dsp:txXfrm>
    </dsp:sp>
    <dsp:sp modelId="{ECE0FA32-520C-43D9-A736-06CCAE98A890}">
      <dsp:nvSpPr>
        <dsp:cNvPr id="0" name=""/>
        <dsp:cNvSpPr/>
      </dsp:nvSpPr>
      <dsp:spPr>
        <a:xfrm>
          <a:off x="643508" y="1402689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99945"/>
              <a:satOff val="-5807"/>
              <a:lumOff val="16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9DF9A-30D5-4BEE-9668-806897DFFA64}">
      <dsp:nvSpPr>
        <dsp:cNvPr id="0" name=""/>
        <dsp:cNvSpPr/>
      </dsp:nvSpPr>
      <dsp:spPr>
        <a:xfrm>
          <a:off x="969035" y="2078248"/>
          <a:ext cx="8952128" cy="415503"/>
        </a:xfrm>
        <a:prstGeom prst="rect">
          <a:avLst/>
        </a:prstGeom>
        <a:solidFill>
          <a:schemeClr val="accent5">
            <a:hueOff val="-149917"/>
            <a:satOff val="-8711"/>
            <a:lumOff val="2548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Неразработанные характеры</a:t>
          </a:r>
          <a:endParaRPr lang="ru-RU" sz="2200" kern="1200" dirty="0"/>
        </a:p>
      </dsp:txBody>
      <dsp:txXfrm>
        <a:off x="969035" y="2078248"/>
        <a:ext cx="8952128" cy="415503"/>
      </dsp:txXfrm>
    </dsp:sp>
    <dsp:sp modelId="{20CD080A-71C3-4867-88CD-CF3A8D61F04E}">
      <dsp:nvSpPr>
        <dsp:cNvPr id="0" name=""/>
        <dsp:cNvSpPr/>
      </dsp:nvSpPr>
      <dsp:spPr>
        <a:xfrm>
          <a:off x="709345" y="2026310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149917"/>
              <a:satOff val="-8711"/>
              <a:lumOff val="25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8BE65-677F-468B-9692-D3239C7F3777}">
      <dsp:nvSpPr>
        <dsp:cNvPr id="0" name=""/>
        <dsp:cNvSpPr/>
      </dsp:nvSpPr>
      <dsp:spPr>
        <a:xfrm>
          <a:off x="903198" y="2701869"/>
          <a:ext cx="9017965" cy="415503"/>
        </a:xfrm>
        <a:prstGeom prst="rect">
          <a:avLst/>
        </a:prstGeom>
        <a:solidFill>
          <a:schemeClr val="accent5">
            <a:hueOff val="-199890"/>
            <a:satOff val="-11615"/>
            <a:lumOff val="3398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Строгая и простая композиция</a:t>
          </a:r>
          <a:endParaRPr lang="ru-RU" sz="2200" kern="1200" dirty="0"/>
        </a:p>
      </dsp:txBody>
      <dsp:txXfrm>
        <a:off x="903198" y="2701869"/>
        <a:ext cx="9017965" cy="415503"/>
      </dsp:txXfrm>
    </dsp:sp>
    <dsp:sp modelId="{ECFBBBDB-B0E4-4F1A-B2B9-CB243A8ED264}">
      <dsp:nvSpPr>
        <dsp:cNvPr id="0" name=""/>
        <dsp:cNvSpPr/>
      </dsp:nvSpPr>
      <dsp:spPr>
        <a:xfrm>
          <a:off x="643508" y="2649931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199890"/>
              <a:satOff val="-11615"/>
              <a:lumOff val="33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052E1B-2057-4919-8012-E76D5BA9FC6F}">
      <dsp:nvSpPr>
        <dsp:cNvPr id="0" name=""/>
        <dsp:cNvSpPr/>
      </dsp:nvSpPr>
      <dsp:spPr>
        <a:xfrm>
          <a:off x="697001" y="3325032"/>
          <a:ext cx="9224162" cy="415503"/>
        </a:xfrm>
        <a:prstGeom prst="rect">
          <a:avLst/>
        </a:prstGeom>
        <a:solidFill>
          <a:schemeClr val="accent5">
            <a:hueOff val="-249862"/>
            <a:satOff val="-14518"/>
            <a:lumOff val="424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Лаконизм и точность выражения</a:t>
          </a:r>
          <a:endParaRPr lang="ru-RU" sz="2200" kern="1200" dirty="0"/>
        </a:p>
      </dsp:txBody>
      <dsp:txXfrm>
        <a:off x="697001" y="3325032"/>
        <a:ext cx="9224162" cy="415503"/>
      </dsp:txXfrm>
    </dsp:sp>
    <dsp:sp modelId="{F1251B29-8325-4F98-ADC8-AC2FD8FFE829}">
      <dsp:nvSpPr>
        <dsp:cNvPr id="0" name=""/>
        <dsp:cNvSpPr/>
      </dsp:nvSpPr>
      <dsp:spPr>
        <a:xfrm>
          <a:off x="437311" y="3273094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249862"/>
              <a:satOff val="-14518"/>
              <a:lumOff val="42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B73810-AA26-4002-A0C0-B7D1CC8FF5C4}">
      <dsp:nvSpPr>
        <dsp:cNvPr id="0" name=""/>
        <dsp:cNvSpPr/>
      </dsp:nvSpPr>
      <dsp:spPr>
        <a:xfrm>
          <a:off x="320725" y="3948653"/>
          <a:ext cx="9600438" cy="415503"/>
        </a:xfrm>
        <a:prstGeom prst="rect">
          <a:avLst/>
        </a:prstGeom>
        <a:solidFill>
          <a:schemeClr val="accent5">
            <a:hueOff val="-299835"/>
            <a:satOff val="-17422"/>
            <a:lumOff val="5097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980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Опора на </a:t>
          </a:r>
          <a:r>
            <a:rPr lang="ru-RU" sz="2200" kern="1200" dirty="0" err="1" smtClean="0"/>
            <a:t>пресуппозиционные</a:t>
          </a:r>
          <a:r>
            <a:rPr lang="ru-RU" sz="2200" kern="1200" dirty="0" smtClean="0"/>
            <a:t> знания слушателя</a:t>
          </a:r>
          <a:endParaRPr lang="ru-RU" sz="2200" kern="1200" dirty="0"/>
        </a:p>
      </dsp:txBody>
      <dsp:txXfrm>
        <a:off x="320725" y="3948653"/>
        <a:ext cx="9600438" cy="415503"/>
      </dsp:txXfrm>
    </dsp:sp>
    <dsp:sp modelId="{710EA6F8-FF8B-4882-B39F-D3D3D32BC5E6}">
      <dsp:nvSpPr>
        <dsp:cNvPr id="0" name=""/>
        <dsp:cNvSpPr/>
      </dsp:nvSpPr>
      <dsp:spPr>
        <a:xfrm>
          <a:off x="61036" y="3896715"/>
          <a:ext cx="519379" cy="5193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-299835"/>
              <a:satOff val="-17422"/>
              <a:lumOff val="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ECBB3-53EF-4F81-AD1D-50E96CB9E57B}">
      <dsp:nvSpPr>
        <dsp:cNvPr id="0" name=""/>
        <dsp:cNvSpPr/>
      </dsp:nvSpPr>
      <dsp:spPr>
        <a:xfrm>
          <a:off x="-4607745" y="-706446"/>
          <a:ext cx="5488746" cy="5488746"/>
        </a:xfrm>
        <a:prstGeom prst="blockArc">
          <a:avLst>
            <a:gd name="adj1" fmla="val 18900000"/>
            <a:gd name="adj2" fmla="val 2700000"/>
            <a:gd name="adj3" fmla="val 394"/>
          </a:avLst>
        </a:prstGeom>
        <a:noFill/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CE552-B7B7-4A95-89BC-E9D09F263F9C}">
      <dsp:nvSpPr>
        <dsp:cNvPr id="0" name=""/>
        <dsp:cNvSpPr/>
      </dsp:nvSpPr>
      <dsp:spPr>
        <a:xfrm>
          <a:off x="384352" y="214634"/>
          <a:ext cx="7977327" cy="429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повествованием с элементами рассуждения</a:t>
          </a:r>
        </a:p>
      </dsp:txBody>
      <dsp:txXfrm>
        <a:off x="384352" y="214634"/>
        <a:ext cx="7977327" cy="429105"/>
      </dsp:txXfrm>
    </dsp:sp>
    <dsp:sp modelId="{8B2F5622-0B85-4871-8F7C-3C92E3648336}">
      <dsp:nvSpPr>
        <dsp:cNvPr id="0" name=""/>
        <dsp:cNvSpPr/>
      </dsp:nvSpPr>
      <dsp:spPr>
        <a:xfrm>
          <a:off x="60788" y="160996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087DA3-F489-4F25-9BDF-35E2C6CD58E8}">
      <dsp:nvSpPr>
        <dsp:cNvPr id="0" name=""/>
        <dsp:cNvSpPr/>
      </dsp:nvSpPr>
      <dsp:spPr>
        <a:xfrm>
          <a:off x="681948" y="858211"/>
          <a:ext cx="7624358" cy="4291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повествованием с элементами описания</a:t>
          </a:r>
        </a:p>
      </dsp:txBody>
      <dsp:txXfrm>
        <a:off x="681948" y="858211"/>
        <a:ext cx="7624358" cy="429105"/>
      </dsp:txXfrm>
    </dsp:sp>
    <dsp:sp modelId="{95AC5055-392C-4155-B954-851F40ACFFD9}">
      <dsp:nvSpPr>
        <dsp:cNvPr id="0" name=""/>
        <dsp:cNvSpPr/>
      </dsp:nvSpPr>
      <dsp:spPr>
        <a:xfrm>
          <a:off x="413756" y="804573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D4058F-B002-4123-BA33-55ADD0D35524}">
      <dsp:nvSpPr>
        <dsp:cNvPr id="0" name=""/>
        <dsp:cNvSpPr/>
      </dsp:nvSpPr>
      <dsp:spPr>
        <a:xfrm>
          <a:off x="843351" y="1501788"/>
          <a:ext cx="7462954" cy="4291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рассуждением с элементами описания</a:t>
          </a:r>
        </a:p>
      </dsp:txBody>
      <dsp:txXfrm>
        <a:off x="843351" y="1501788"/>
        <a:ext cx="7462954" cy="429105"/>
      </dsp:txXfrm>
    </dsp:sp>
    <dsp:sp modelId="{3EBDA302-16E2-4E53-B175-4F84B253BD56}">
      <dsp:nvSpPr>
        <dsp:cNvPr id="0" name=""/>
        <dsp:cNvSpPr/>
      </dsp:nvSpPr>
      <dsp:spPr>
        <a:xfrm>
          <a:off x="575160" y="1448150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80D93-7A43-493C-9A66-C528BE0A944A}">
      <dsp:nvSpPr>
        <dsp:cNvPr id="0" name=""/>
        <dsp:cNvSpPr/>
      </dsp:nvSpPr>
      <dsp:spPr>
        <a:xfrm>
          <a:off x="843351" y="2144958"/>
          <a:ext cx="7462954" cy="4291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рассуждением с элементами повествования</a:t>
          </a:r>
        </a:p>
      </dsp:txBody>
      <dsp:txXfrm>
        <a:off x="843351" y="2144958"/>
        <a:ext cx="7462954" cy="429105"/>
      </dsp:txXfrm>
    </dsp:sp>
    <dsp:sp modelId="{0EBA87B7-593D-4184-82C2-F2DCA697F526}">
      <dsp:nvSpPr>
        <dsp:cNvPr id="0" name=""/>
        <dsp:cNvSpPr/>
      </dsp:nvSpPr>
      <dsp:spPr>
        <a:xfrm>
          <a:off x="575160" y="2091320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1AE0E-0A01-4402-B256-9FB5DC28396B}">
      <dsp:nvSpPr>
        <dsp:cNvPr id="0" name=""/>
        <dsp:cNvSpPr/>
      </dsp:nvSpPr>
      <dsp:spPr>
        <a:xfrm>
          <a:off x="681948" y="2788535"/>
          <a:ext cx="7624358" cy="4291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описанием с элементами рассуждения</a:t>
          </a:r>
        </a:p>
      </dsp:txBody>
      <dsp:txXfrm>
        <a:off x="681948" y="2788535"/>
        <a:ext cx="7624358" cy="429105"/>
      </dsp:txXfrm>
    </dsp:sp>
    <dsp:sp modelId="{03583212-1DF8-4079-8B50-75B4113A3387}">
      <dsp:nvSpPr>
        <dsp:cNvPr id="0" name=""/>
        <dsp:cNvSpPr/>
      </dsp:nvSpPr>
      <dsp:spPr>
        <a:xfrm>
          <a:off x="413756" y="2734897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CE0238-BF70-40DA-A250-29FE1F1F9C47}">
      <dsp:nvSpPr>
        <dsp:cNvPr id="0" name=""/>
        <dsp:cNvSpPr/>
      </dsp:nvSpPr>
      <dsp:spPr>
        <a:xfrm>
          <a:off x="328979" y="3432112"/>
          <a:ext cx="7977327" cy="4291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060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и др.</a:t>
          </a:r>
        </a:p>
      </dsp:txBody>
      <dsp:txXfrm>
        <a:off x="328979" y="3432112"/>
        <a:ext cx="7977327" cy="429105"/>
      </dsp:txXfrm>
    </dsp:sp>
    <dsp:sp modelId="{2AACC7D7-4397-4EFC-81C0-D7822252B5D3}">
      <dsp:nvSpPr>
        <dsp:cNvPr id="0" name=""/>
        <dsp:cNvSpPr/>
      </dsp:nvSpPr>
      <dsp:spPr>
        <a:xfrm>
          <a:off x="60788" y="3378474"/>
          <a:ext cx="536382" cy="536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7D871-5002-4676-A047-2D59AC19B939}">
      <dsp:nvSpPr>
        <dsp:cNvPr id="0" name=""/>
        <dsp:cNvSpPr/>
      </dsp:nvSpPr>
      <dsp:spPr>
        <a:xfrm>
          <a:off x="0" y="3441586"/>
          <a:ext cx="9982200" cy="11296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/>
            <a:t>КОНЦОВКА</a:t>
          </a:r>
        </a:p>
      </dsp:txBody>
      <dsp:txXfrm>
        <a:off x="0" y="3441586"/>
        <a:ext cx="9982200" cy="609986"/>
      </dsp:txXfrm>
    </dsp:sp>
    <dsp:sp modelId="{40C123A4-B858-4EDA-AD9D-8918CAC1070B}">
      <dsp:nvSpPr>
        <dsp:cNvPr id="0" name=""/>
        <dsp:cNvSpPr/>
      </dsp:nvSpPr>
      <dsp:spPr>
        <a:xfrm>
          <a:off x="0" y="4028981"/>
          <a:ext cx="4991100" cy="51961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Итоговые фразы</a:t>
          </a:r>
        </a:p>
      </dsp:txBody>
      <dsp:txXfrm>
        <a:off x="0" y="4028981"/>
        <a:ext cx="4991100" cy="519618"/>
      </dsp:txXfrm>
    </dsp:sp>
    <dsp:sp modelId="{1E60F822-07B2-4C8A-BA8B-1BE140AA1E89}">
      <dsp:nvSpPr>
        <dsp:cNvPr id="0" name=""/>
        <dsp:cNvSpPr/>
      </dsp:nvSpPr>
      <dsp:spPr>
        <a:xfrm>
          <a:off x="4991100" y="4028981"/>
          <a:ext cx="4991100" cy="51961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подпись, </a:t>
          </a:r>
          <a:r>
            <a:rPr lang="en-US" sz="3000" kern="1200" dirty="0"/>
            <a:t>PS</a:t>
          </a:r>
          <a:endParaRPr lang="ru-RU" sz="3000" kern="1200" dirty="0"/>
        </a:p>
      </dsp:txBody>
      <dsp:txXfrm>
        <a:off x="4991100" y="4028981"/>
        <a:ext cx="4991100" cy="519618"/>
      </dsp:txXfrm>
    </dsp:sp>
    <dsp:sp modelId="{FFEBD8C1-0447-468F-BFD8-D2AC188744B7}">
      <dsp:nvSpPr>
        <dsp:cNvPr id="0" name=""/>
        <dsp:cNvSpPr/>
      </dsp:nvSpPr>
      <dsp:spPr>
        <a:xfrm rot="10800000">
          <a:off x="0" y="1721197"/>
          <a:ext cx="9982200" cy="1737333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/>
            <a:t>ИНФОРМАЦИОННАЯ ЧАСТЬ</a:t>
          </a:r>
          <a:endParaRPr lang="ru-RU" sz="2800" b="1" kern="1200" dirty="0"/>
        </a:p>
      </dsp:txBody>
      <dsp:txXfrm rot="-10800000">
        <a:off x="0" y="1721197"/>
        <a:ext cx="9982200" cy="609803"/>
      </dsp:txXfrm>
    </dsp:sp>
    <dsp:sp modelId="{271834BE-0F54-48FD-BAD2-D98B72C52F4D}">
      <dsp:nvSpPr>
        <dsp:cNvPr id="0" name=""/>
        <dsp:cNvSpPr/>
      </dsp:nvSpPr>
      <dsp:spPr>
        <a:xfrm>
          <a:off x="0" y="2331001"/>
          <a:ext cx="49911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Основное содержание</a:t>
          </a:r>
        </a:p>
      </dsp:txBody>
      <dsp:txXfrm>
        <a:off x="0" y="2331001"/>
        <a:ext cx="4991100" cy="519462"/>
      </dsp:txXfrm>
    </dsp:sp>
    <dsp:sp modelId="{AFB9D38B-4381-4E1B-8192-6E05F23C7A60}">
      <dsp:nvSpPr>
        <dsp:cNvPr id="0" name=""/>
        <dsp:cNvSpPr/>
      </dsp:nvSpPr>
      <dsp:spPr>
        <a:xfrm>
          <a:off x="4991100" y="2331001"/>
          <a:ext cx="49911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письма</a:t>
          </a:r>
        </a:p>
      </dsp:txBody>
      <dsp:txXfrm>
        <a:off x="4991100" y="2331001"/>
        <a:ext cx="4991100" cy="519462"/>
      </dsp:txXfrm>
    </dsp:sp>
    <dsp:sp modelId="{0F5F332C-635B-4ED0-A238-BA5D24796827}">
      <dsp:nvSpPr>
        <dsp:cNvPr id="0" name=""/>
        <dsp:cNvSpPr/>
      </dsp:nvSpPr>
      <dsp:spPr>
        <a:xfrm rot="10800000">
          <a:off x="0" y="808"/>
          <a:ext cx="9982200" cy="1737333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/>
            <a:t>ЗАЧИН</a:t>
          </a:r>
          <a:endParaRPr lang="ru-RU" sz="3200" b="1" kern="1200" dirty="0"/>
        </a:p>
      </dsp:txBody>
      <dsp:txXfrm rot="-10800000">
        <a:off x="0" y="808"/>
        <a:ext cx="9982200" cy="609803"/>
      </dsp:txXfrm>
    </dsp:sp>
    <dsp:sp modelId="{D1FA817A-9FDC-4006-BD1E-4896958E4809}">
      <dsp:nvSpPr>
        <dsp:cNvPr id="0" name=""/>
        <dsp:cNvSpPr/>
      </dsp:nvSpPr>
      <dsp:spPr>
        <a:xfrm>
          <a:off x="0" y="610612"/>
          <a:ext cx="49911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Приветствие, обращение</a:t>
          </a:r>
        </a:p>
      </dsp:txBody>
      <dsp:txXfrm>
        <a:off x="0" y="610612"/>
        <a:ext cx="4991100" cy="519462"/>
      </dsp:txXfrm>
    </dsp:sp>
    <dsp:sp modelId="{655CE53F-B478-408E-8E18-7DCC762D8AA9}">
      <dsp:nvSpPr>
        <dsp:cNvPr id="0" name=""/>
        <dsp:cNvSpPr/>
      </dsp:nvSpPr>
      <dsp:spPr>
        <a:xfrm>
          <a:off x="4991100" y="610612"/>
          <a:ext cx="4991100" cy="51946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38100" rIns="21336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Место и дата написания</a:t>
          </a:r>
        </a:p>
      </dsp:txBody>
      <dsp:txXfrm>
        <a:off x="4991100" y="610612"/>
        <a:ext cx="4991100" cy="51946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B7420-CECF-449E-B785-85649F72DDD2}">
      <dsp:nvSpPr>
        <dsp:cNvPr id="0" name=""/>
        <dsp:cNvSpPr/>
      </dsp:nvSpPr>
      <dsp:spPr>
        <a:xfrm>
          <a:off x="1957894" y="978"/>
          <a:ext cx="1758615" cy="7953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Личное</a:t>
          </a:r>
        </a:p>
      </dsp:txBody>
      <dsp:txXfrm>
        <a:off x="1957894" y="978"/>
        <a:ext cx="1758615" cy="795393"/>
      </dsp:txXfrm>
    </dsp:sp>
    <dsp:sp modelId="{47D4466E-CC41-4037-8856-68379519039A}">
      <dsp:nvSpPr>
        <dsp:cNvPr id="0" name=""/>
        <dsp:cNvSpPr/>
      </dsp:nvSpPr>
      <dsp:spPr>
        <a:xfrm>
          <a:off x="1091710" y="978"/>
          <a:ext cx="787439" cy="79539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A1975-2EEE-4316-B0F5-56C7DFDF331C}">
      <dsp:nvSpPr>
        <dsp:cNvPr id="0" name=""/>
        <dsp:cNvSpPr/>
      </dsp:nvSpPr>
      <dsp:spPr>
        <a:xfrm>
          <a:off x="1091710" y="927612"/>
          <a:ext cx="1758615" cy="7953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Деловое</a:t>
          </a:r>
        </a:p>
      </dsp:txBody>
      <dsp:txXfrm>
        <a:off x="1091710" y="927612"/>
        <a:ext cx="1758615" cy="795393"/>
      </dsp:txXfrm>
    </dsp:sp>
    <dsp:sp modelId="{E0101018-500D-41C3-A40A-282F002493A5}">
      <dsp:nvSpPr>
        <dsp:cNvPr id="0" name=""/>
        <dsp:cNvSpPr/>
      </dsp:nvSpPr>
      <dsp:spPr>
        <a:xfrm>
          <a:off x="2929069" y="927612"/>
          <a:ext cx="787439" cy="795393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6C71E-5670-41D2-AE2F-1F511034F7F1}">
      <dsp:nvSpPr>
        <dsp:cNvPr id="0" name=""/>
        <dsp:cNvSpPr/>
      </dsp:nvSpPr>
      <dsp:spPr>
        <a:xfrm>
          <a:off x="1957894" y="1854246"/>
          <a:ext cx="1758615" cy="7953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Дружеское </a:t>
          </a:r>
        </a:p>
      </dsp:txBody>
      <dsp:txXfrm>
        <a:off x="1957894" y="1854246"/>
        <a:ext cx="1758615" cy="795393"/>
      </dsp:txXfrm>
    </dsp:sp>
    <dsp:sp modelId="{734A7C34-2D7F-45C0-BEA9-8AF2FC5369DE}">
      <dsp:nvSpPr>
        <dsp:cNvPr id="0" name=""/>
        <dsp:cNvSpPr/>
      </dsp:nvSpPr>
      <dsp:spPr>
        <a:xfrm>
          <a:off x="1091710" y="1854246"/>
          <a:ext cx="787439" cy="7953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43BDD-0D3A-4D3A-92FD-FF58BB48A714}">
      <dsp:nvSpPr>
        <dsp:cNvPr id="0" name=""/>
        <dsp:cNvSpPr/>
      </dsp:nvSpPr>
      <dsp:spPr>
        <a:xfrm>
          <a:off x="1091710" y="2780879"/>
          <a:ext cx="1758615" cy="7953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Официальное</a:t>
          </a:r>
        </a:p>
      </dsp:txBody>
      <dsp:txXfrm>
        <a:off x="1091710" y="2780879"/>
        <a:ext cx="1758615" cy="795393"/>
      </dsp:txXfrm>
    </dsp:sp>
    <dsp:sp modelId="{87039FCC-9683-4807-9E69-9604FD1A54A2}">
      <dsp:nvSpPr>
        <dsp:cNvPr id="0" name=""/>
        <dsp:cNvSpPr/>
      </dsp:nvSpPr>
      <dsp:spPr>
        <a:xfrm>
          <a:off x="2929069" y="2780879"/>
          <a:ext cx="787439" cy="79539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197FF-60E1-464E-AA4F-DB038B2AEF80}">
      <dsp:nvSpPr>
        <dsp:cNvPr id="0" name=""/>
        <dsp:cNvSpPr/>
      </dsp:nvSpPr>
      <dsp:spPr>
        <a:xfrm>
          <a:off x="1957894" y="3707513"/>
          <a:ext cx="1758615" cy="7953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Поздравительное</a:t>
          </a:r>
        </a:p>
      </dsp:txBody>
      <dsp:txXfrm>
        <a:off x="1957894" y="3707513"/>
        <a:ext cx="1758615" cy="795393"/>
      </dsp:txXfrm>
    </dsp:sp>
    <dsp:sp modelId="{3627932E-51AE-4FB2-93C5-4063DCF29D76}">
      <dsp:nvSpPr>
        <dsp:cNvPr id="0" name=""/>
        <dsp:cNvSpPr/>
      </dsp:nvSpPr>
      <dsp:spPr>
        <a:xfrm>
          <a:off x="1091710" y="3707513"/>
          <a:ext cx="787439" cy="79539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CACFD-37C7-4988-919C-01CF710E26E3}">
      <dsp:nvSpPr>
        <dsp:cNvPr id="0" name=""/>
        <dsp:cNvSpPr/>
      </dsp:nvSpPr>
      <dsp:spPr>
        <a:xfrm>
          <a:off x="1091710" y="4634147"/>
          <a:ext cx="1758615" cy="7953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Письмо в редакцию</a:t>
          </a:r>
        </a:p>
      </dsp:txBody>
      <dsp:txXfrm>
        <a:off x="1091710" y="4634147"/>
        <a:ext cx="1758615" cy="795393"/>
      </dsp:txXfrm>
    </dsp:sp>
    <dsp:sp modelId="{A778EE3B-E038-464A-873A-A3171BD5A426}">
      <dsp:nvSpPr>
        <dsp:cNvPr id="0" name=""/>
        <dsp:cNvSpPr/>
      </dsp:nvSpPr>
      <dsp:spPr>
        <a:xfrm>
          <a:off x="2929069" y="4634147"/>
          <a:ext cx="787439" cy="795393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F097377B-7A80-4695-9311-7480A96BA5C2}" type="datetime1">
              <a:rPr lang="ru-RU" smtClean="0"/>
              <a:pPr algn="r" rtl="0"/>
              <a:t>04.03.2022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ru-RU" smtClean="0"/>
              <a:pPr algn="r"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AA1E4E1-DF6A-45D0-AB14-6A9A0B144578}" type="datetime1">
              <a:rPr lang="ru-RU" smtClean="0"/>
              <a:pPr/>
              <a:t>04.03.2022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0A3C37BE-C303-496D-B5CD-85F2937540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C522B8D-815E-429C-9EC2-505CEC215084}" type="datetime1">
              <a:rPr lang="ru-RU" smtClean="0"/>
              <a:pPr/>
              <a:t>04.03.2022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Рисунок 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0E4BC3-C763-48AA-8280-ACE59646066A}" type="datetime1">
              <a:rPr lang="ru-RU" smtClean="0"/>
              <a:pPr/>
              <a:t>04.03.2022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6D72474-459C-42C4-A0ED-A9AD89867D22}" type="datetime1">
              <a:rPr lang="ru-RU" smtClean="0"/>
              <a:pPr/>
              <a:t>04.03.2022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dirty="0"/>
              <a:t>09.10.2016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 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8D2BC5-0E5D-4645-A815-DFCA1A04B5A6}" type="datetime1">
              <a:rPr lang="ru-RU" smtClean="0"/>
              <a:pPr/>
              <a:t>04.03.2022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 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10" name="Рисунок 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Пояснительный текст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ru-RU" sz="1100" b="1" i="1" dirty="0">
                <a:latin typeface="Arial" pitchFamily="34" charset="0"/>
                <a:cs typeface="Arial" pitchFamily="34" charset="0"/>
              </a:rPr>
              <a:t>ПРИМЕЧАНИЕ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ru-RU" sz="1200" i="1" dirty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"Рисунки" в заполнителе, чтобы вставить изображение.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 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Группа 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Прямоугольник 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grpSp>
          <p:nvGrpSpPr>
            <p:cNvPr id="11" name="Группа 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3049B1-F681-4AF5-B948-A3B940E9215A}" type="datetime1">
              <a:rPr lang="ru-RU" smtClean="0"/>
              <a:pPr/>
              <a:t>04.03.2022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 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9071334-89C1-48F8-8089-E3D6AA3BB79C}" type="datetime1">
              <a:rPr lang="ru-RU" smtClean="0"/>
              <a:pPr/>
              <a:t>04.03.2022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FDCDF3F-3D72-4F56-93A1-9DDD55AB6452}" type="datetime1">
              <a:rPr lang="ru-RU" smtClean="0"/>
              <a:pPr/>
              <a:t>04.03.2022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C11A32-C44A-4E32-8FFB-D057369B4F61}" type="datetime1">
              <a:rPr lang="ru-RU" smtClean="0"/>
              <a:pPr/>
              <a:t>04.03.2022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5ECC2E-6DAB-4717-9C53-38589639C202}" type="datetime1">
              <a:rPr lang="ru-RU" smtClean="0"/>
              <a:pPr/>
              <a:t>04.03.2022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0002A-E6EF-4378-B5A3-22E20EA855B1}" type="datetime1">
              <a:rPr lang="ru-RU" smtClean="0"/>
              <a:pPr/>
              <a:t>04.03.2022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  <a:p>
            <a:pPr lvl="5" rtl="0"/>
            <a:r>
              <a:rPr lang="ru-RU" dirty="0"/>
              <a:t>Шестой уровень</a:t>
            </a:r>
          </a:p>
          <a:p>
            <a:pPr lvl="6" rtl="0"/>
            <a:r>
              <a:rPr lang="ru-RU" dirty="0"/>
              <a:t>Седьмой уровень</a:t>
            </a:r>
          </a:p>
          <a:p>
            <a:pPr lvl="7" rtl="0"/>
            <a:r>
              <a:rPr lang="ru-RU" dirty="0"/>
              <a:t>Восьмой уровень</a:t>
            </a:r>
          </a:p>
          <a:p>
            <a:pPr lvl="8" rtl="0"/>
            <a:r>
              <a:rPr lang="ru-RU" dirty="0"/>
              <a:t>Девятый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42E0B6C-3F58-4527-A133-F91FB65EBC2F}" type="datetime1">
              <a:rPr lang="ru-RU" smtClean="0"/>
              <a:pPr/>
              <a:t>04.03.2022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1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13" Type="http://schemas.openxmlformats.org/officeDocument/2006/relationships/diagramLayout" Target="../diagrams/layout22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12" Type="http://schemas.openxmlformats.org/officeDocument/2006/relationships/diagramData" Target="../diagrams/data22.xml"/><Relationship Id="rId2" Type="http://schemas.openxmlformats.org/officeDocument/2006/relationships/diagramData" Target="../diagrams/data20.xml"/><Relationship Id="rId16" Type="http://schemas.microsoft.com/office/2007/relationships/diagramDrawing" Target="../diagrams/drawing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5" Type="http://schemas.openxmlformats.org/officeDocument/2006/relationships/diagramColors" Target="../diagrams/colors22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Relationship Id="rId14" Type="http://schemas.openxmlformats.org/officeDocument/2006/relationships/diagramQuickStyle" Target="../diagrams/quickStyl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7.xml"/><Relationship Id="rId3" Type="http://schemas.openxmlformats.org/officeDocument/2006/relationships/diagramLayout" Target="../diagrams/layout26.xml"/><Relationship Id="rId7" Type="http://schemas.openxmlformats.org/officeDocument/2006/relationships/diagramData" Target="../diagrams/data27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11" Type="http://schemas.microsoft.com/office/2007/relationships/diagramDrawing" Target="../diagrams/drawing27.xml"/><Relationship Id="rId5" Type="http://schemas.openxmlformats.org/officeDocument/2006/relationships/diagramColors" Target="../diagrams/colors26.xml"/><Relationship Id="rId10" Type="http://schemas.openxmlformats.org/officeDocument/2006/relationships/diagramColors" Target="../diagrams/colors27.xml"/><Relationship Id="rId4" Type="http://schemas.openxmlformats.org/officeDocument/2006/relationships/diagramQuickStyle" Target="../diagrams/quickStyle26.xml"/><Relationship Id="rId9" Type="http://schemas.openxmlformats.org/officeDocument/2006/relationships/diagramQuickStyle" Target="../diagrams/quickStyl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крытая книга на столе, размытые полки с книгами на заднем плане" title="Образец рисунка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2827443" y="1310656"/>
            <a:ext cx="394813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effectLst/>
                <a:latin typeface="+mj-lt"/>
                <a:ea typeface="Calibri" panose="020F0502020204030204" pitchFamily="34" charset="0"/>
              </a:rPr>
              <a:t>О критериях </a:t>
            </a:r>
          </a:p>
          <a:p>
            <a:r>
              <a:rPr lang="ru-RU" sz="2400" dirty="0">
                <a:effectLst/>
                <a:latin typeface="+mj-lt"/>
                <a:ea typeface="Calibri" panose="020F0502020204030204" pitchFamily="34" charset="0"/>
              </a:rPr>
              <a:t>«Грамотность сочинения» </a:t>
            </a:r>
          </a:p>
          <a:p>
            <a:r>
              <a:rPr lang="ru-RU" sz="2400" dirty="0">
                <a:effectLst/>
                <a:latin typeface="+mj-lt"/>
                <a:ea typeface="Calibri" panose="020F0502020204030204" pitchFamily="34" charset="0"/>
              </a:rPr>
              <a:t>и «Жанровое и языковое </a:t>
            </a:r>
          </a:p>
          <a:p>
            <a:r>
              <a:rPr lang="ru-RU" sz="2400" dirty="0">
                <a:effectLst/>
                <a:latin typeface="+mj-lt"/>
                <a:ea typeface="Calibri" panose="020F0502020204030204" pitchFamily="34" charset="0"/>
              </a:rPr>
              <a:t>своеобразие сочинения»</a:t>
            </a:r>
          </a:p>
          <a:p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963055"/>
            <a:ext cx="5185611" cy="257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A8EAC2-D9FC-4373-B793-F1C40316FC27}"/>
              </a:ext>
            </a:extLst>
          </p:cNvPr>
          <p:cNvSpPr txBox="1"/>
          <p:nvPr/>
        </p:nvSpPr>
        <p:spPr>
          <a:xfrm>
            <a:off x="4389120" y="6126480"/>
            <a:ext cx="477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highlight>
                  <a:srgbClr val="C0C0C0"/>
                </a:highlight>
              </a:rPr>
              <a:t>Левушкина О.Н., д. пед. н., профессор МПГУ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35FE94-F684-436F-89BF-B827876089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8" r="8510"/>
          <a:stretch/>
        </p:blipFill>
        <p:spPr>
          <a:xfrm>
            <a:off x="0" y="0"/>
            <a:ext cx="1635592" cy="11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0880" y="76200"/>
            <a:ext cx="7854702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ПИСЬМО</a:t>
            </a:r>
            <a:r>
              <a:rPr lang="ru-RU" dirty="0"/>
              <a:t> – это написанный текст, посылаемый для сообщения чего-нибудь кому-нибудь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82" y="1564106"/>
            <a:ext cx="998220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ПО ТИПУ РЕЧИ ПИСЬМО МОЖЕТ БЫТЬ ЧАЩЕ ВСЕГО</a:t>
            </a: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ACB8319-ACDA-4A1B-9F7C-FE8DDCAFC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32626"/>
              </p:ext>
            </p:extLst>
          </p:nvPr>
        </p:nvGraphicFramePr>
        <p:xfrm>
          <a:off x="1798320" y="2522317"/>
          <a:ext cx="8361680" cy="4075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170BBE-06AB-4E3F-AF3C-D8607F5BF202}"/>
              </a:ext>
            </a:extLst>
          </p:cNvPr>
          <p:cNvSpPr/>
          <p:nvPr/>
        </p:nvSpPr>
        <p:spPr>
          <a:xfrm>
            <a:off x="155428" y="55562"/>
            <a:ext cx="3075451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ПИСЬМО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18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312CB-B615-44B8-88AE-B8005F52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ПИСЬМА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6C55099-A1FA-4EA7-80E2-25AC6BEB50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584613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DAF29FB-C5E6-4602-BC1D-114106D69A46}"/>
              </a:ext>
            </a:extLst>
          </p:cNvPr>
          <p:cNvSpPr/>
          <p:nvPr/>
        </p:nvSpPr>
        <p:spPr>
          <a:xfrm>
            <a:off x="155429" y="55562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ПИСЬМО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160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89CFF-CD19-433F-AB02-7B75A1335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ВИДЫ ПИСЕМ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2CFEBFD-C07B-441D-86E8-C7E2904923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3078673"/>
              </p:ext>
            </p:extLst>
          </p:nvPr>
        </p:nvGraphicFramePr>
        <p:xfrm>
          <a:off x="3788411" y="1391301"/>
          <a:ext cx="4808220" cy="543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0D5625-805E-4BA4-9458-ED88E65BA2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852" r="18429"/>
          <a:stretch/>
        </p:blipFill>
        <p:spPr>
          <a:xfrm>
            <a:off x="0" y="1391302"/>
            <a:ext cx="4546329" cy="54666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0AE1DC-E49B-4A43-A6DC-C470F8D90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740" r="13720"/>
          <a:stretch/>
        </p:blipFill>
        <p:spPr>
          <a:xfrm>
            <a:off x="7838712" y="1384961"/>
            <a:ext cx="4353288" cy="54432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986A545-C0BA-4E30-A151-236FAB353F97}"/>
              </a:ext>
            </a:extLst>
          </p:cNvPr>
          <p:cNvSpPr/>
          <p:nvPr/>
        </p:nvSpPr>
        <p:spPr>
          <a:xfrm>
            <a:off x="155429" y="55562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ПИСЬМО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327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7A32F-6667-42E8-8E72-A51779F3E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Письмо как эпистолярный жанр публицистики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BE36BB9-0477-407F-BBCB-DE0B3ED0D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275921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9350D3B-0F0D-4B67-90FC-D8026E670D21}"/>
              </a:ext>
            </a:extLst>
          </p:cNvPr>
          <p:cNvSpPr/>
          <p:nvPr/>
        </p:nvSpPr>
        <p:spPr>
          <a:xfrm>
            <a:off x="155429" y="55562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ПИСЬМО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70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AC315-B046-45BB-8669-B31A24454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>Жанровые особенности сказки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275BDA0-FA17-41A6-B100-348CB7DBD5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274105"/>
              </p:ext>
            </p:extLst>
          </p:nvPr>
        </p:nvGraphicFramePr>
        <p:xfrm>
          <a:off x="4224020" y="1661160"/>
          <a:ext cx="743966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155362E-56C3-4B98-A0B4-E86274D26542}"/>
              </a:ext>
            </a:extLst>
          </p:cNvPr>
          <p:cNvSpPr txBox="1"/>
          <p:nvPr/>
        </p:nvSpPr>
        <p:spPr>
          <a:xfrm>
            <a:off x="782320" y="1661160"/>
            <a:ext cx="24891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ea typeface="+mj-ea"/>
                <a:cs typeface="+mj-cs"/>
              </a:rPr>
              <a:t>Торжество нравственной и социальной правды,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ea typeface="+mj-ea"/>
                <a:cs typeface="+mj-cs"/>
              </a:rPr>
              <a:t>сила любви преображает мир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0166024-B9D3-4E75-B56F-5C9B62FC4E60}"/>
              </a:ext>
            </a:extLst>
          </p:cNvPr>
          <p:cNvSpPr/>
          <p:nvPr/>
        </p:nvSpPr>
        <p:spPr>
          <a:xfrm>
            <a:off x="351797" y="55562"/>
            <a:ext cx="250421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СКАЗКА</a:t>
            </a:r>
          </a:p>
        </p:txBody>
      </p:sp>
    </p:spTree>
    <p:extLst>
      <p:ext uri="{BB962C8B-B14F-4D97-AF65-F5344CB8AC3E}">
        <p14:creationId xmlns:p14="http://schemas.microsoft.com/office/powerpoint/2010/main" val="338542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0F5AAF-7627-4F12-B565-1ABB63C5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Композиция сказки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30FAE2E-A0ED-48B5-A163-E3BF1E3F5C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769026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B708364-D6F6-4EE2-8D62-EC50882403C0}"/>
              </a:ext>
            </a:extLst>
          </p:cNvPr>
          <p:cNvSpPr/>
          <p:nvPr/>
        </p:nvSpPr>
        <p:spPr>
          <a:xfrm>
            <a:off x="351799" y="55562"/>
            <a:ext cx="2504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СКАЗКА</a:t>
            </a:r>
          </a:p>
        </p:txBody>
      </p:sp>
    </p:spTree>
    <p:extLst>
      <p:ext uri="{BB962C8B-B14F-4D97-AF65-F5344CB8AC3E}">
        <p14:creationId xmlns:p14="http://schemas.microsoft.com/office/powerpoint/2010/main" val="17637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04868-80B8-499C-9177-0943B567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Язык сказки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163F981-F2F4-4047-ACA3-5A622DF2D5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8595214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FFBB82-6CD0-444D-BAE2-6F9B49051623}"/>
              </a:ext>
            </a:extLst>
          </p:cNvPr>
          <p:cNvSpPr/>
          <p:nvPr/>
        </p:nvSpPr>
        <p:spPr>
          <a:xfrm>
            <a:off x="351799" y="55562"/>
            <a:ext cx="2504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СКАЗКА</a:t>
            </a:r>
          </a:p>
        </p:txBody>
      </p:sp>
    </p:spTree>
    <p:extLst>
      <p:ext uri="{BB962C8B-B14F-4D97-AF65-F5344CB8AC3E}">
        <p14:creationId xmlns:p14="http://schemas.microsoft.com/office/powerpoint/2010/main" val="46467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Современная литературная сказка…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Современная литературная сказка, в отличие от фольклорной, может быть написана в виде сказочной повести или сказочного рассказа. </a:t>
            </a:r>
          </a:p>
          <a:p>
            <a:r>
              <a:rPr lang="ru-RU" dirty="0"/>
              <a:t>Традиционные сказочные каноны в ней переосмысливаются авторами по-разному. </a:t>
            </a:r>
          </a:p>
          <a:p>
            <a:r>
              <a:rPr lang="ru-RU" dirty="0"/>
              <a:t>В таких сказках могут отсутствовать отрицательные персонажи, литературная сказка может иметь несколько театров действий. </a:t>
            </a:r>
          </a:p>
          <a:p>
            <a:r>
              <a:rPr lang="ru-RU" dirty="0"/>
              <a:t>Если в фольклорной сказке мы имеем дело с типизированными персонажами, в литературной сказке они индивидуализированы. </a:t>
            </a:r>
          </a:p>
          <a:p>
            <a:r>
              <a:rPr lang="ru-RU" dirty="0"/>
              <a:t>Любая сказка отражает так называемый путь героя – путь его личностного становления, прохождение важных этапов жизни, способы разрешения им определенных кризисов, жизненных испытаний. </a:t>
            </a:r>
          </a:p>
          <a:p>
            <a:r>
              <a:rPr lang="ru-RU" dirty="0"/>
              <a:t>Именно эта внутренняя пружина делает сказку навигатором в поиске личностных истин. Главный персонаж, пройдя через все испытания, не только меняется сам, но и меняет мир в лучшую сторону.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9BF041-E693-49A8-B6F4-FC90A6F6A8EB}"/>
              </a:ext>
            </a:extLst>
          </p:cNvPr>
          <p:cNvSpPr/>
          <p:nvPr/>
        </p:nvSpPr>
        <p:spPr>
          <a:xfrm>
            <a:off x="351799" y="55562"/>
            <a:ext cx="2504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СКАЗКА</a:t>
            </a:r>
          </a:p>
        </p:txBody>
      </p:sp>
    </p:spTree>
    <p:extLst>
      <p:ext uri="{BB962C8B-B14F-4D97-AF65-F5344CB8AC3E}">
        <p14:creationId xmlns:p14="http://schemas.microsoft.com/office/powerpoint/2010/main" val="16345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28BA4-01FD-4CBC-B2B5-659C284F5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520" y="137319"/>
            <a:ext cx="7865884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ДНЕВНИК</a:t>
            </a:r>
            <a:r>
              <a:rPr lang="ru-RU" dirty="0"/>
              <a:t> – это записи о каждодневных делах, текущих событиях, ведущиеся изо дня в день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802007E-2F9E-4E94-8F9F-337B2BA8EB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949421"/>
              </p:ext>
            </p:extLst>
          </p:nvPr>
        </p:nvGraphicFramePr>
        <p:xfrm>
          <a:off x="3889236" y="853440"/>
          <a:ext cx="10477004" cy="6314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2C34DA-D2A2-4866-B57D-540902427AF4}"/>
              </a:ext>
            </a:extLst>
          </p:cNvPr>
          <p:cNvSpPr txBox="1"/>
          <p:nvPr/>
        </p:nvSpPr>
        <p:spPr>
          <a:xfrm>
            <a:off x="929640" y="2192834"/>
            <a:ext cx="390652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дневнике идет речь о только что случившемся, только что перечувствованном, дневниковая запись часто отражает движение души автора.  </a:t>
            </a:r>
          </a:p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дневнике могут освещаться события и факты повседневной жизни, раскрываться характеры людей, выражаться взгляды, впечатления автора.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C10D08B-4204-4AFA-868F-F3AD01A4D445}"/>
              </a:ext>
            </a:extLst>
          </p:cNvPr>
          <p:cNvSpPr/>
          <p:nvPr/>
        </p:nvSpPr>
        <p:spPr>
          <a:xfrm>
            <a:off x="56846" y="55562"/>
            <a:ext cx="3094117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ДНЕВНИК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31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3280" y="76200"/>
            <a:ext cx="7702302" cy="1096962"/>
          </a:xfrm>
        </p:spPr>
        <p:txBody>
          <a:bodyPr/>
          <a:lstStyle/>
          <a:p>
            <a:pPr algn="ctr"/>
            <a:r>
              <a:rPr lang="ru-RU" dirty="0"/>
              <a:t>ВИДЫ ДНЕВНИКОВЫХ ЗАПИСЕЙ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976248"/>
              </p:ext>
            </p:extLst>
          </p:nvPr>
        </p:nvGraphicFramePr>
        <p:xfrm>
          <a:off x="1104900" y="1588169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EFDED4-B1BE-4B0A-91AF-F30AD347887C}"/>
              </a:ext>
            </a:extLst>
          </p:cNvPr>
          <p:cNvSpPr/>
          <p:nvPr/>
        </p:nvSpPr>
        <p:spPr>
          <a:xfrm>
            <a:off x="56846" y="55562"/>
            <a:ext cx="3094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ДНЕВНИК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55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B2909-C79E-4F3F-A8A7-8D0E7D7A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Жанровое разнообразие сочинений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114758-38ED-4B3B-959A-DE48C972F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63" y="1308402"/>
            <a:ext cx="5359326" cy="55495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37" y="1444283"/>
            <a:ext cx="5383235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D294E5-2EE1-4D43-AB71-E7C3E120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СОЧИНЕНИЕ В ЖАНРЕ ДНЕВНИКА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18D17D-CC5B-4180-A9FD-CD151896D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600200"/>
            <a:ext cx="4737100" cy="4572000"/>
          </a:xfrm>
        </p:spPr>
        <p:txBody>
          <a:bodyPr>
            <a:normAutofit/>
          </a:bodyPr>
          <a:lstStyle/>
          <a:p>
            <a:r>
              <a:rPr lang="ru-RU" dirty="0"/>
              <a:t>Сочинение в жанре дневника – это </a:t>
            </a:r>
            <a:r>
              <a:rPr lang="ru-RU" dirty="0" err="1"/>
              <a:t>стилизациия</a:t>
            </a:r>
            <a:r>
              <a:rPr lang="ru-RU" dirty="0"/>
              <a:t> дневниковых записей.</a:t>
            </a:r>
          </a:p>
          <a:p>
            <a:r>
              <a:rPr lang="ru-RU" dirty="0"/>
              <a:t>Имеет структуру записей, сделанных </a:t>
            </a:r>
            <a:r>
              <a:rPr lang="ru-RU" dirty="0" err="1"/>
              <a:t>подневно</a:t>
            </a:r>
            <a:r>
              <a:rPr lang="ru-RU" dirty="0"/>
              <a:t> – с указанием даты и, возможно, места событий.</a:t>
            </a:r>
          </a:p>
          <a:p>
            <a:r>
              <a:rPr lang="ru-RU" dirty="0"/>
              <a:t>Отражает яркие, искренние впечатления от очень волнующих автора событий, дает оценку происходящему</a:t>
            </a:r>
          </a:p>
          <a:p>
            <a:r>
              <a:rPr lang="ru-RU" dirty="0"/>
              <a:t>Дневниковые записи делаются для себя, не для посторонних глаз, поэтому сочинение в жанре дневника должно сохранить это ощущение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687F098E-5A73-4E3B-92D6-330C61FE8D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911747"/>
              </p:ext>
            </p:extLst>
          </p:nvPr>
        </p:nvGraphicFramePr>
        <p:xfrm>
          <a:off x="5842000" y="2021840"/>
          <a:ext cx="5913120" cy="438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7D1CEF0-7347-452E-92C8-E29AF72778B1}"/>
              </a:ext>
            </a:extLst>
          </p:cNvPr>
          <p:cNvSpPr txBox="1"/>
          <p:nvPr/>
        </p:nvSpPr>
        <p:spPr>
          <a:xfrm>
            <a:off x="8331200" y="1652508"/>
            <a:ext cx="182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ПО ТИПУ РЕЧИ: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E77A64-1A82-4B3F-87FE-BC419D3AD2B7}"/>
              </a:ext>
            </a:extLst>
          </p:cNvPr>
          <p:cNvSpPr/>
          <p:nvPr/>
        </p:nvSpPr>
        <p:spPr>
          <a:xfrm>
            <a:off x="56846" y="55562"/>
            <a:ext cx="3094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ДНЕВНИК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6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3378A-E710-4268-BCAC-70BB3AE9C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962" y="76200"/>
            <a:ext cx="7934619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СОЧИНЕНИЕ В ЖАНРЕ ДНЕВНИКА: </a:t>
            </a:r>
            <a:br>
              <a:rPr lang="ru-RU" dirty="0"/>
            </a:br>
            <a:r>
              <a:rPr lang="ru-RU" dirty="0"/>
              <a:t>СОДЕРЖАТЕЛЬНЫЕ И ЯЗЫКОВЫЕ ОСОБЕННОСТИ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E9C5B695-AA25-4D6F-BC14-21825A2180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60296"/>
              </p:ext>
            </p:extLst>
          </p:nvPr>
        </p:nvGraphicFramePr>
        <p:xfrm>
          <a:off x="1104900" y="487680"/>
          <a:ext cx="4991100" cy="7680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5391DDD-C597-4562-9013-CEF9B6C374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182527"/>
              </p:ext>
            </p:extLst>
          </p:nvPr>
        </p:nvGraphicFramePr>
        <p:xfrm>
          <a:off x="1026160" y="1310640"/>
          <a:ext cx="10059422" cy="5547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835049-7397-4B29-99CB-E24FEDC5D631}"/>
              </a:ext>
            </a:extLst>
          </p:cNvPr>
          <p:cNvSpPr/>
          <p:nvPr/>
        </p:nvSpPr>
        <p:spPr>
          <a:xfrm>
            <a:off x="56846" y="55562"/>
            <a:ext cx="3094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ДНЕВНИК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702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4960" y="76200"/>
            <a:ext cx="6960622" cy="109696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ОЧЕРК</a:t>
            </a:r>
            <a:r>
              <a:rPr lang="ru-RU" dirty="0"/>
              <a:t> – жанр, существующий на стыке журналистики и литературы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600200"/>
            <a:ext cx="5082540" cy="4572000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Очерк всегда имеет социальную направленность. </a:t>
            </a:r>
          </a:p>
          <a:p>
            <a:r>
              <a:rPr lang="ru-RU" sz="2400" dirty="0"/>
              <a:t>Основной признак очерка – писание с натуры, поэтому его отличительные свойства – документальная основа и художественная образность. </a:t>
            </a:r>
          </a:p>
          <a:p>
            <a:r>
              <a:rPr lang="ru-RU" sz="2400" dirty="0"/>
              <a:t>Документальное, аналитическое начало очерка проявляется в том, что в нем описываются реальные события, реальные люди. </a:t>
            </a:r>
          </a:p>
          <a:p>
            <a:r>
              <a:rPr lang="ru-RU" sz="2400" dirty="0"/>
              <a:t>Художественное начало связано с эстетическим освоением и отражением действительности.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F006CE-B845-4DBA-A91B-282DA6674532}"/>
              </a:ext>
            </a:extLst>
          </p:cNvPr>
          <p:cNvSpPr/>
          <p:nvPr/>
        </p:nvSpPr>
        <p:spPr>
          <a:xfrm>
            <a:off x="532488" y="55562"/>
            <a:ext cx="214283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ОЧЕРК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D38A9F3F-9FA3-4756-8423-B76D73E1F7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0647822"/>
              </p:ext>
            </p:extLst>
          </p:nvPr>
        </p:nvGraphicFramePr>
        <p:xfrm>
          <a:off x="6715760" y="1747520"/>
          <a:ext cx="4704080" cy="3765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94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/>
              <a:t>ВИДЫ ОЧЕРКА: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636294"/>
            <a:ext cx="9982200" cy="45720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Блок-схема: процесс 3"/>
          <p:cNvSpPr/>
          <p:nvPr/>
        </p:nvSpPr>
        <p:spPr>
          <a:xfrm>
            <a:off x="1407695" y="1768642"/>
            <a:ext cx="2213810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проблемный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5124693" y="1768642"/>
            <a:ext cx="2183732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портретный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8811613" y="1768642"/>
            <a:ext cx="2273969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путевой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7695" y="2923674"/>
            <a:ext cx="2213810" cy="3747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Проблемный очерк посвящен актуальным для современного общества проблемам, идейно-политическим, экономическим, духовно-нравственным, эстетическим и др. При описании проблемы автор может делать различные отступления и проводить некоторые параллели, использовать различные средства художественной выразительности.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24693" y="2923674"/>
            <a:ext cx="2286760" cy="37477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</a:rPr>
              <a:t>Портретный очерк также посвящен общественно значимой проблеме, которая связана с характером или поступками конкретного героя.  В портретном очерке автор может рассказывать о жизни человека, описывать его внешность, рассуждать о принципах и позиции того, кто занимается какой-либо профессиональной деятельностью, высказывать собственную позицию в этом отношении.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612" y="2879385"/>
            <a:ext cx="2334970" cy="379204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811613" y="2923674"/>
            <a:ext cx="227396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Путевой очерк отличается от предыдущих видов очерка тем, что в нем социальная проблематика рассматривается посредством описания событий, встреч с людьми, произошедших во время путешествия автора, описания различных мест, посещаемых автором во время путешествия. Отбирая ключевые события для путевого очерка, автор ориентируется на выбранную тему, обсуждаемую проблему и выражение собственной позиции в этом отношении.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1F11C7-3E44-4C22-A2AF-A1F199F05A4E}"/>
              </a:ext>
            </a:extLst>
          </p:cNvPr>
          <p:cNvSpPr/>
          <p:nvPr/>
        </p:nvSpPr>
        <p:spPr>
          <a:xfrm>
            <a:off x="33484" y="155340"/>
            <a:ext cx="2142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ОЧЕРК</a:t>
            </a:r>
          </a:p>
        </p:txBody>
      </p:sp>
    </p:spTree>
    <p:extLst>
      <p:ext uri="{BB962C8B-B14F-4D97-AF65-F5344CB8AC3E}">
        <p14:creationId xmlns:p14="http://schemas.microsoft.com/office/powerpoint/2010/main" val="11151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СОЧИНЕНИЕ В ЖАНРЕ ОЧЕРКА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8560" y="1615440"/>
            <a:ext cx="10078720" cy="459232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Избранные для описания проблема, событие, персона в очерке раскрываются через определенное </a:t>
            </a:r>
            <a:r>
              <a:rPr lang="ru-RU" b="1" dirty="0"/>
              <a:t>противоречие, конфликт</a:t>
            </a:r>
            <a:r>
              <a:rPr lang="ru-RU" dirty="0"/>
              <a:t>. </a:t>
            </a:r>
          </a:p>
          <a:p>
            <a:r>
              <a:rPr lang="ru-RU" b="1" dirty="0"/>
              <a:t>Центральный образ очерка</a:t>
            </a:r>
            <a:r>
              <a:rPr lang="ru-RU" dirty="0"/>
              <a:t>, созданный на документальной основе, изображенный драматично и эмоционально, всегда </a:t>
            </a:r>
            <a:r>
              <a:rPr lang="ru-RU" b="1" dirty="0"/>
              <a:t>является собирательным</a:t>
            </a:r>
            <a:r>
              <a:rPr lang="ru-RU" dirty="0"/>
              <a:t>, представляет собой обобщение, позволяет автору выразить оценку жизненных явлений. </a:t>
            </a:r>
          </a:p>
          <a:p>
            <a:r>
              <a:rPr lang="ru-RU" dirty="0"/>
              <a:t>Искусство очеркиста, как хорошего художника, состоит в том, чтобы </a:t>
            </a:r>
            <a:r>
              <a:rPr lang="ru-RU" b="1" dirty="0"/>
              <a:t>несколькими штрихами создать узнаваемый собирательный образ,</a:t>
            </a:r>
            <a:r>
              <a:rPr lang="ru-RU" dirty="0"/>
              <a:t> показать его драматичность и социальную обусловленность, дать ему оценку. Отбирая определенные детали для очерка, важно определить, какая из них станет в очерке основной.</a:t>
            </a:r>
          </a:p>
          <a:p>
            <a:r>
              <a:rPr lang="ru-RU" dirty="0"/>
              <a:t>Создание очерка дает автору возможность </a:t>
            </a:r>
            <a:r>
              <a:rPr lang="ru-RU" b="1" dirty="0"/>
              <a:t>ярко показать важное </a:t>
            </a:r>
            <a:r>
              <a:rPr lang="ru-RU" dirty="0"/>
              <a:t>жизненное, социальное, </a:t>
            </a:r>
            <a:r>
              <a:rPr lang="ru-RU" b="1" dirty="0"/>
              <a:t>явление</a:t>
            </a:r>
            <a:r>
              <a:rPr lang="ru-RU" dirty="0"/>
              <a:t>, </a:t>
            </a:r>
            <a:r>
              <a:rPr lang="ru-RU" b="1" dirty="0"/>
              <a:t>дать героям очерка яркую характеристику</a:t>
            </a:r>
            <a:r>
              <a:rPr lang="ru-RU" dirty="0"/>
              <a:t>, передать тончайшие оттенки состояния человеческой души и др. 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326AFF-3D9D-4194-A5C8-E1DEB3E28BA6}"/>
              </a:ext>
            </a:extLst>
          </p:cNvPr>
          <p:cNvSpPr/>
          <p:nvPr/>
        </p:nvSpPr>
        <p:spPr>
          <a:xfrm>
            <a:off x="532488" y="55562"/>
            <a:ext cx="2142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ОЧЕРК</a:t>
            </a:r>
          </a:p>
        </p:txBody>
      </p:sp>
    </p:spTree>
    <p:extLst>
      <p:ext uri="{BB962C8B-B14F-4D97-AF65-F5344CB8AC3E}">
        <p14:creationId xmlns:p14="http://schemas.microsoft.com/office/powerpoint/2010/main" val="383742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E13CA9-12F5-45E3-B3FA-8D3187BA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19" y="20904"/>
            <a:ext cx="7845623" cy="1096962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ЖАНРОВЫЕ СВОЙСТВА ОЧЕРКА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1DCF2E1-87E4-4291-A4E4-790A87B8EF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405530"/>
              </p:ext>
            </p:extLst>
          </p:nvPr>
        </p:nvGraphicFramePr>
        <p:xfrm>
          <a:off x="-424562" y="2772490"/>
          <a:ext cx="3870960" cy="3120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3262F0E-142A-4E38-9926-0209E9BE2682}"/>
              </a:ext>
            </a:extLst>
          </p:cNvPr>
          <p:cNvSpPr txBox="1"/>
          <p:nvPr/>
        </p:nvSpPr>
        <p:spPr>
          <a:xfrm>
            <a:off x="457200" y="1804908"/>
            <a:ext cx="210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СВОЙСТВА ОЧЕРКА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9E826-6C73-46C4-8C83-16BEB619D2D6}"/>
              </a:ext>
            </a:extLst>
          </p:cNvPr>
          <p:cNvSpPr txBox="1"/>
          <p:nvPr/>
        </p:nvSpPr>
        <p:spPr>
          <a:xfrm>
            <a:off x="3798559" y="1527909"/>
            <a:ext cx="2673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СПОСОБЫ ИЗЛОЖЕНИЯ </a:t>
            </a:r>
          </a:p>
          <a:p>
            <a:pPr algn="ctr"/>
            <a:r>
              <a:rPr lang="ru-RU" dirty="0"/>
              <a:t>В ОЧЕРКЕ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686BDE5B-545C-40BA-A555-6F2B422B93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3397602"/>
              </p:ext>
            </p:extLst>
          </p:nvPr>
        </p:nvGraphicFramePr>
        <p:xfrm>
          <a:off x="3446398" y="2174240"/>
          <a:ext cx="2966720" cy="4472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F6724D8-F121-459E-833B-48555411710F}"/>
              </a:ext>
            </a:extLst>
          </p:cNvPr>
          <p:cNvSpPr txBox="1"/>
          <p:nvPr/>
        </p:nvSpPr>
        <p:spPr>
          <a:xfrm>
            <a:off x="8004336" y="1481742"/>
            <a:ext cx="2886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ЯЗЫКОВЫЕ ОСОБЕННОСТИ</a:t>
            </a:r>
          </a:p>
          <a:p>
            <a:pPr algn="ctr"/>
            <a:r>
              <a:rPr lang="ru-RU" dirty="0"/>
              <a:t>ОЧЕРКА</a:t>
            </a: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D5642B51-F09F-49C9-AF62-B1041A66BD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3061812"/>
              </p:ext>
            </p:extLst>
          </p:nvPr>
        </p:nvGraphicFramePr>
        <p:xfrm>
          <a:off x="6765279" y="2128073"/>
          <a:ext cx="5364482" cy="4472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A116A07-6A6D-4996-A88F-C60EF21F943A}"/>
              </a:ext>
            </a:extLst>
          </p:cNvPr>
          <p:cNvSpPr/>
          <p:nvPr/>
        </p:nvSpPr>
        <p:spPr>
          <a:xfrm>
            <a:off x="532488" y="55562"/>
            <a:ext cx="2142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ОЧЕРК</a:t>
            </a:r>
          </a:p>
        </p:txBody>
      </p:sp>
    </p:spTree>
    <p:extLst>
      <p:ext uri="{BB962C8B-B14F-4D97-AF65-F5344CB8AC3E}">
        <p14:creationId xmlns:p14="http://schemas.microsoft.com/office/powerpoint/2010/main" val="31013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8080" y="76200"/>
            <a:ext cx="77216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РЕПОРТАЖ </a:t>
            </a:r>
            <a:r>
              <a:rPr lang="ru-RU" b="1" dirty="0"/>
              <a:t>–</a:t>
            </a:r>
            <a:r>
              <a:rPr lang="ru-RU" dirty="0"/>
              <a:t> сообщение о местных событиях, о событиях дня, информация </a:t>
            </a:r>
            <a:br>
              <a:rPr lang="ru-RU" dirty="0"/>
            </a:br>
            <a:r>
              <a:rPr lang="ru-RU" dirty="0"/>
              <a:t>(в печати, по радио, телевидению).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Репортаж – это жанр журналистики, в котором для печати, радио или телевидения сообщается о событии, очевидцем или участником которого является сам журналист, автор статьи. </a:t>
            </a:r>
          </a:p>
          <a:p>
            <a:r>
              <a:rPr lang="ru-RU" dirty="0"/>
              <a:t>В репортаже передаются сведения о событиях непосредственно с места их происхождения. </a:t>
            </a:r>
          </a:p>
          <a:p>
            <a:r>
              <a:rPr lang="ru-RU" dirty="0"/>
              <a:t>Автор может не быть непосредственным действующим лицом происходящего, но он всегда – очевидец, активный наблюдатель, комментатор. </a:t>
            </a:r>
          </a:p>
          <a:p>
            <a:r>
              <a:rPr lang="ru-RU" dirty="0"/>
              <a:t>Репортаж – это рассказ очевидца, участника или свидетеля происходящего. </a:t>
            </a:r>
          </a:p>
          <a:p>
            <a:r>
              <a:rPr lang="ru-RU" dirty="0"/>
              <a:t>Цель автора при создании репортажа – такое воссоздание происшедшего, при котором читатель или слушатель ярко, наглядно представит себе описываемое, почувствовав себя очевидцем произошедшего.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6547CF-439E-405C-80BA-0C1585D804CF}"/>
              </a:ext>
            </a:extLst>
          </p:cNvPr>
          <p:cNvSpPr/>
          <p:nvPr/>
        </p:nvSpPr>
        <p:spPr>
          <a:xfrm>
            <a:off x="154354" y="81280"/>
            <a:ext cx="3447739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0" y="76200"/>
            <a:ext cx="7062222" cy="1096962"/>
          </a:xfrm>
        </p:spPr>
        <p:txBody>
          <a:bodyPr/>
          <a:lstStyle/>
          <a:p>
            <a:pPr algn="ctr"/>
            <a:r>
              <a:rPr lang="ru-RU" dirty="0"/>
              <a:t>ЖАНРОВЫЕ ПРИЗНАКИ РЕПОРТАЖА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43B815-473D-4F80-BB01-311017B2A7C0}"/>
              </a:ext>
            </a:extLst>
          </p:cNvPr>
          <p:cNvSpPr/>
          <p:nvPr/>
        </p:nvSpPr>
        <p:spPr>
          <a:xfrm>
            <a:off x="184834" y="76200"/>
            <a:ext cx="344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D12405B4-CD94-4911-A614-D69FA32879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9539301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456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РЕПОРТАЖА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674653-351E-46BC-930C-E2315824ADEF}"/>
              </a:ext>
            </a:extLst>
          </p:cNvPr>
          <p:cNvSpPr/>
          <p:nvPr/>
        </p:nvSpPr>
        <p:spPr>
          <a:xfrm>
            <a:off x="306754" y="76200"/>
            <a:ext cx="344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F03D9D8-307E-4CC8-BB08-8DD7638B03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8093754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87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0160" y="76200"/>
            <a:ext cx="7265422" cy="1096962"/>
          </a:xfrm>
        </p:spPr>
        <p:txBody>
          <a:bodyPr/>
          <a:lstStyle/>
          <a:p>
            <a:pPr algn="ctr"/>
            <a:r>
              <a:rPr lang="ru-RU" dirty="0"/>
              <a:t>ЯЗЫКОВЫЕ ОСОБЕННОСТИ РЕПОРТАЖА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B5C289-42F0-4D5F-B29E-56C5DDA53FCC}"/>
              </a:ext>
            </a:extLst>
          </p:cNvPr>
          <p:cNvSpPr/>
          <p:nvPr/>
        </p:nvSpPr>
        <p:spPr>
          <a:xfrm>
            <a:off x="372421" y="163016"/>
            <a:ext cx="344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E97D612-28D7-48C6-983A-41EA99A6A1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460895"/>
              </p:ext>
            </p:extLst>
          </p:nvPr>
        </p:nvGraphicFramePr>
        <p:xfrm>
          <a:off x="1104900" y="1600200"/>
          <a:ext cx="99822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66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КРИТЕРИИ ОЦЕНКИ КОНКУРСНЫХ РАБОТ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29" t="24084" r="22579" b="24346"/>
          <a:stretch/>
        </p:blipFill>
        <p:spPr>
          <a:xfrm>
            <a:off x="1010653" y="1613897"/>
            <a:ext cx="10206872" cy="479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9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8400" y="76200"/>
            <a:ext cx="7377182" cy="1096962"/>
          </a:xfrm>
        </p:spPr>
        <p:txBody>
          <a:bodyPr/>
          <a:lstStyle/>
          <a:p>
            <a:pPr algn="ctr"/>
            <a:r>
              <a:rPr lang="ru-RU" dirty="0"/>
              <a:t>Репортажи принято делить 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899" y="1600200"/>
            <a:ext cx="99822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104899" y="1600200"/>
            <a:ext cx="2480511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событийные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4716380" y="1600200"/>
            <a:ext cx="2454442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проблемные (аналитические)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8061158" y="1600200"/>
            <a:ext cx="3024424" cy="612648"/>
          </a:xfrm>
          <a:prstGeom prst="flowChart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познавательно-тематические</a:t>
            </a: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1104899" y="2639886"/>
            <a:ext cx="2480511" cy="3375902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4716380" y="2731167"/>
            <a:ext cx="2454442" cy="3284621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8061158" y="2731166"/>
            <a:ext cx="3024424" cy="3284621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40254" y="2731165"/>
            <a:ext cx="19601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Событийный репортаж создается с целью оперативного представления деталей произошедшего события, демонстрации его в динамике.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48726" y="2827420"/>
            <a:ext cx="2117558" cy="2839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Проблемный (аналитический) репортаж посвящен не столько описанию событий, сколько выяснению причин их возникновения и развития.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061158" y="2731165"/>
            <a:ext cx="28745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 познавательно-тематическом репортаже на первое место выходит описание интересной жизненной ситуации, раскрытие новых сторон жизни социума. </a:t>
            </a:r>
          </a:p>
          <a:p>
            <a:pPr algn="ctr"/>
            <a:r>
              <a:rPr lang="ru-RU" sz="1600" dirty="0"/>
              <a:t>К данному виду репортажей относят такие его разновидности, как специальный репортаж, репортаж-расследование, репортаж – комментарий.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DC5643-C76F-4A12-9D26-85945A3933EA}"/>
              </a:ext>
            </a:extLst>
          </p:cNvPr>
          <p:cNvSpPr/>
          <p:nvPr/>
        </p:nvSpPr>
        <p:spPr>
          <a:xfrm>
            <a:off x="260661" y="76200"/>
            <a:ext cx="3447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РЕПОРТАЖ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22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1600" y="76200"/>
            <a:ext cx="72644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ИНТЕРВЬЮ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/>
              <a:t>– это записанная беседа в форме вопросов и ответов  автора статьи (интервьюера) с тем, у кого берут интервью (с интервьюируемым).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журналистике интервью предназначено для распространения в печати, по радио и телевидению.</a:t>
            </a:r>
          </a:p>
          <a:p>
            <a:r>
              <a:rPr lang="ru-RU" dirty="0"/>
              <a:t>Яркой особенностью интервью является диалогическая подача информации: текст интервью состоит из реплик-вопросов интервьюера и реплик-ответов интервьюируемого. </a:t>
            </a:r>
          </a:p>
          <a:p>
            <a:r>
              <a:rPr lang="ru-RU" dirty="0"/>
              <a:t>Интервью – это совместное  творчество  журналиста и его собеседника. </a:t>
            </a:r>
          </a:p>
          <a:p>
            <a:r>
              <a:rPr lang="ru-RU" dirty="0"/>
              <a:t>Текст интервью имеет публичный характер и предполагает обсуждение вопросов, интересных для общественности. </a:t>
            </a:r>
          </a:p>
          <a:p>
            <a:r>
              <a:rPr lang="ru-RU" dirty="0"/>
              <a:t>Лицо, у которого берут интервью, – общественно значимая фигура, обладающая авторитетом и интересная для читателей, слушателей. </a:t>
            </a:r>
          </a:p>
          <a:p>
            <a:r>
              <a:rPr lang="ru-RU" dirty="0"/>
              <a:t>Это может быть политический, общественный деятель, актер, ученый, писатель, спортсмен, художник или какой-либо другой человек.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8F2F11-938F-4493-BB63-0BE6DC387F90}"/>
              </a:ext>
            </a:extLst>
          </p:cNvPr>
          <p:cNvSpPr/>
          <p:nvPr/>
        </p:nvSpPr>
        <p:spPr>
          <a:xfrm>
            <a:off x="246039" y="91440"/>
            <a:ext cx="352853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</p:spTree>
    <p:extLst>
      <p:ext uri="{BB962C8B-B14F-4D97-AF65-F5344CB8AC3E}">
        <p14:creationId xmlns:p14="http://schemas.microsoft.com/office/powerpoint/2010/main" val="16444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8080" y="76200"/>
            <a:ext cx="6127501" cy="1096962"/>
          </a:xfrm>
        </p:spPr>
        <p:txBody>
          <a:bodyPr/>
          <a:lstStyle/>
          <a:p>
            <a:pPr algn="ctr"/>
            <a:r>
              <a:rPr lang="ru-RU" dirty="0"/>
              <a:t>Каждый из участников интервью преследует свою цель: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600200"/>
            <a:ext cx="9982200" cy="492091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АВТОР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СОБЕСЕДНИК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ЧИТАТЕЛИ</a:t>
            </a: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3862136" y="2082990"/>
            <a:ext cx="6617368" cy="61264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Автор, журналист стремится познакомить читателей, слушателей с интересным человеком.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3862136" y="3886200"/>
            <a:ext cx="6617368" cy="61264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3862136" y="5715000"/>
            <a:ext cx="6617368" cy="612648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22820" y="38693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Собеседник стремится познакомить аудиторию и журналиста с собственной позицией.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62136" y="5744197"/>
            <a:ext cx="6617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Читатели, слушатели знакомятся с интересным человеком, с его позицией по интересующим их вопросам.</a:t>
            </a:r>
          </a:p>
        </p:txBody>
      </p:sp>
      <p:sp>
        <p:nvSpPr>
          <p:cNvPr id="9" name="Выгнутая влево стрелка 8"/>
          <p:cNvSpPr/>
          <p:nvPr/>
        </p:nvSpPr>
        <p:spPr>
          <a:xfrm rot="17818679">
            <a:off x="2518654" y="1575923"/>
            <a:ext cx="731520" cy="1750164"/>
          </a:xfrm>
          <a:prstGeom prst="curvedRightArrow">
            <a:avLst/>
          </a:prstGeom>
          <a:solidFill>
            <a:srgbClr val="002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600" y="3457101"/>
            <a:ext cx="1591194" cy="1207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630" y="5091252"/>
            <a:ext cx="1793163" cy="120711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F81568A-4855-462E-8B5C-D04CFBF4A197}"/>
              </a:ext>
            </a:extLst>
          </p:cNvPr>
          <p:cNvSpPr/>
          <p:nvPr/>
        </p:nvSpPr>
        <p:spPr>
          <a:xfrm>
            <a:off x="174364" y="111760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</p:spTree>
    <p:extLst>
      <p:ext uri="{BB962C8B-B14F-4D97-AF65-F5344CB8AC3E}">
        <p14:creationId xmlns:p14="http://schemas.microsoft.com/office/powerpoint/2010/main" val="9170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8800" y="76200"/>
            <a:ext cx="5446782" cy="109696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Текст интервью в итоге может содержать информацию о внутреннем мире человека, о достижениях науки, спорта, искусства и др., о предстоящем событии, о подробностях уже произошедшего, разъяснение каких-либо фактов, мнение компетентного лица об определенном вопросе, событии и др.</a:t>
            </a:r>
          </a:p>
          <a:p>
            <a:r>
              <a:rPr lang="ru-RU" dirty="0"/>
              <a:t>Интервью – очень живой и впечатляющий жанр публицистики, отражающим результат общения между собеседниками, в то же время представляющим собой произведение, сильно воздействующее на читателей, слушателей. </a:t>
            </a:r>
          </a:p>
          <a:p>
            <a:r>
              <a:rPr lang="ru-RU" dirty="0"/>
              <a:t>Для правильного ведения интервью важно использовать необходимые формулы речевого этикета: Здравствуйте, как Вы думаете, как Вы считаете, каково Ваше мнение, какова Ваша точка зрения, большое спасибо, благодарю, до свидания и др.</a:t>
            </a:r>
          </a:p>
          <a:p>
            <a:r>
              <a:rPr lang="ru-RU" dirty="0"/>
              <a:t>Для успешного интервью необходимо заранее познакомиться с собеседником (хотя бы заочно), продумать и правильно выстроить вопросы. Важно, чтобы в итоге интервью воспринималось как целостный текст, объединенный темой и главной мыслью. Обратите внимание на знаки препинания при обращениях. 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341B2C2-2D58-446F-AD93-65BA88DCDA5A}"/>
              </a:ext>
            </a:extLst>
          </p:cNvPr>
          <p:cNvSpPr/>
          <p:nvPr/>
        </p:nvSpPr>
        <p:spPr>
          <a:xfrm>
            <a:off x="337479" y="163016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</p:spTree>
    <p:extLst>
      <p:ext uri="{BB962C8B-B14F-4D97-AF65-F5344CB8AC3E}">
        <p14:creationId xmlns:p14="http://schemas.microsoft.com/office/powerpoint/2010/main" val="34266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7040" y="76200"/>
            <a:ext cx="6828542" cy="1096962"/>
          </a:xfrm>
        </p:spPr>
        <p:txBody>
          <a:bodyPr/>
          <a:lstStyle/>
          <a:p>
            <a:pPr algn="ctr"/>
            <a:r>
              <a:rPr lang="ru-RU" b="1" dirty="0"/>
              <a:t>РАЗНОВИДНОСТИ     ИНТЕРВЬЮ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C278DA-5C24-487F-AAED-400530A50F34}"/>
              </a:ext>
            </a:extLst>
          </p:cNvPr>
          <p:cNvSpPr/>
          <p:nvPr/>
        </p:nvSpPr>
        <p:spPr>
          <a:xfrm>
            <a:off x="378119" y="91440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9B189A2-8F43-4BCC-84BF-0A90471880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805653"/>
              </p:ext>
            </p:extLst>
          </p:nvPr>
        </p:nvGraphicFramePr>
        <p:xfrm>
          <a:off x="1178560" y="1600200"/>
          <a:ext cx="546608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Объект 6">
            <a:extLst>
              <a:ext uri="{FF2B5EF4-FFF2-40B4-BE49-F238E27FC236}">
                <a16:creationId xmlns:a16="http://schemas.microsoft.com/office/drawing/2014/main" id="{3F43AE5C-3343-4FBC-9382-D382B32D0B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706740"/>
              </p:ext>
            </p:extLst>
          </p:nvPr>
        </p:nvGraphicFramePr>
        <p:xfrm>
          <a:off x="6979920" y="2032000"/>
          <a:ext cx="4338320" cy="3693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657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640" y="76200"/>
            <a:ext cx="6980942" cy="109696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Структура / композиция интервью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53F7AA-25D1-4937-8F7B-E4E5B1F3F4A4}"/>
              </a:ext>
            </a:extLst>
          </p:cNvPr>
          <p:cNvSpPr/>
          <p:nvPr/>
        </p:nvSpPr>
        <p:spPr>
          <a:xfrm>
            <a:off x="225719" y="81280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ИНТЕРВЬЮ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1D9C9BA6-87E4-4FD1-B344-41ED092303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0902385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06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2640" y="76200"/>
            <a:ext cx="6472942" cy="1096962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ЭССЕ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/>
              <a:t>– это один из прозаических литературных жанров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8305" y="1600200"/>
            <a:ext cx="10672011" cy="5378116"/>
          </a:xfrm>
        </p:spPr>
        <p:txBody>
          <a:bodyPr>
            <a:normAutofit fontScale="77500" lnSpcReduction="20000"/>
          </a:bodyPr>
          <a:lstStyle/>
          <a:p>
            <a:r>
              <a:rPr lang="ru-RU" sz="2300" dirty="0"/>
              <a:t>Эссе – это набросок мыслей автора, отражающий его индивидуальные переживания, впечатления, позволяющий выразить автору свое мнение.</a:t>
            </a:r>
          </a:p>
          <a:p>
            <a:pPr marL="0" indent="0" algn="ctr">
              <a:buNone/>
            </a:pPr>
            <a:r>
              <a:rPr lang="ru-RU" sz="2300" dirty="0"/>
              <a:t>Эссе отличается от других жанров целым рядом свойств: </a:t>
            </a:r>
          </a:p>
          <a:p>
            <a:r>
              <a:rPr lang="ru-RU" sz="2300" dirty="0"/>
              <a:t>В основе эссе, как правило, не лежит классический сюжет, у эссе нет жестко определяемой композиции.</a:t>
            </a:r>
          </a:p>
          <a:p>
            <a:r>
              <a:rPr lang="ru-RU" sz="2300" dirty="0"/>
              <a:t> В основе эссе лежит актуальная проблема, динамику эссе определяет развитие мысли автора. </a:t>
            </a:r>
          </a:p>
          <a:p>
            <a:r>
              <a:rPr lang="ru-RU" sz="2300" dirty="0"/>
              <a:t>Поэтому форма произведения в жанре эссе неопределенна, зависит от логики авторского изложения, от того, какие ассоциации и аргументы автор приведет, какие события из жизни он вспомнит по этому поводу. </a:t>
            </a:r>
          </a:p>
          <a:p>
            <a:r>
              <a:rPr lang="ru-RU" sz="2300" dirty="0"/>
              <a:t>Жанр эссе отличается тем, что позволяет автору выразить собственную, субъективную точку зрения на выбранную проблему. В эссе главную роль играют не факты, а стиль мышления автора, логика изложения, впечатления, переживания. Автору эссе важно удивить читателя, произвести на него впечатление.</a:t>
            </a:r>
          </a:p>
          <a:p>
            <a:r>
              <a:rPr lang="ru-RU" sz="2300" dirty="0"/>
              <a:t>Автор имитирует живой разговор с читателем, эмоционально и образно развивая свою мысль. Читатель следует за мыслью автора, задумывается над заданными автором вопросами, вступает в мысленный диалог с автором. </a:t>
            </a:r>
          </a:p>
          <a:p>
            <a:r>
              <a:rPr lang="ru-RU" sz="2300" dirty="0"/>
              <a:t>Внутреннее единство, целостность тексту в жанре эссе придает авторское мнение по поводу обсуждаемой проблемы.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AB5695-FC13-451F-AF84-E38542F3F8BF}"/>
              </a:ext>
            </a:extLst>
          </p:cNvPr>
          <p:cNvSpPr/>
          <p:nvPr/>
        </p:nvSpPr>
        <p:spPr>
          <a:xfrm>
            <a:off x="791309" y="55562"/>
            <a:ext cx="162519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ЭССЕ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991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ЭССЕ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DE5931-10F1-4E4C-ABDB-225AF282C130}"/>
              </a:ext>
            </a:extLst>
          </p:cNvPr>
          <p:cNvSpPr/>
          <p:nvPr/>
        </p:nvSpPr>
        <p:spPr>
          <a:xfrm>
            <a:off x="791309" y="55562"/>
            <a:ext cx="1625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ЭССЕ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D776DC1-27F4-451A-B971-B5B0917B0E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218571"/>
              </p:ext>
            </p:extLst>
          </p:nvPr>
        </p:nvGraphicFramePr>
        <p:xfrm>
          <a:off x="791309" y="1341120"/>
          <a:ext cx="10719971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2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ЯЗЫКОВЫЕ ОСОБЕННОСТИ ЭССЕ: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6BD274A-5618-437E-A824-68CE5EE073AA}"/>
              </a:ext>
            </a:extLst>
          </p:cNvPr>
          <p:cNvSpPr/>
          <p:nvPr/>
        </p:nvSpPr>
        <p:spPr>
          <a:xfrm>
            <a:off x="791309" y="55562"/>
            <a:ext cx="1625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ЭССЕ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F9774B6-C504-4560-AB0E-8533C10D77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936403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534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2560" y="76200"/>
            <a:ext cx="8219440" cy="109696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ЭКСКУРСИЯ</a:t>
            </a:r>
            <a:r>
              <a:rPr lang="ru-RU" sz="2000" dirty="0"/>
              <a:t>– это коллективное посещение достопримечательных мест, музеев и пр. с учебными или культурно-просветительскими целями, часто сочетается с туризмом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В экскурсии участвуют экскурсовод (специалист, который ведет экскурсию) и экскурсанты (люди, посещающие достопримечательные места, музеи и др.). </a:t>
            </a:r>
          </a:p>
          <a:p>
            <a:r>
              <a:rPr lang="ru-RU" dirty="0"/>
              <a:t>Экскурсовод ведет экскурсию посредством рассказа о достопримечательностях. </a:t>
            </a:r>
          </a:p>
          <a:p>
            <a:r>
              <a:rPr lang="ru-RU" dirty="0"/>
              <a:t>Рассказ в экскурсии – это текст, который самостоятельно составляется экскурсоводом с целью представления основной информации о посещаемых достопримечательных местах, о памятниках, исторических событиях, о деятельности конкретных исторических лиц, комментарии и пояснения увиденного экскурсантами. </a:t>
            </a:r>
          </a:p>
          <a:p>
            <a:r>
              <a:rPr lang="ru-RU" dirty="0"/>
              <a:t>В то же время экскурсия не может превратиться в лекцию. </a:t>
            </a:r>
          </a:p>
          <a:p>
            <a:r>
              <a:rPr lang="ru-RU" dirty="0"/>
              <a:t>Экскурсовод должен помочь экскурсантам воссоздать в своем сознании события, происходившие в посещаемых местах. </a:t>
            </a:r>
          </a:p>
          <a:p>
            <a:r>
              <a:rPr lang="ru-RU" dirty="0"/>
              <a:t>Показ объектов сопровождается анализом, пояснениями, историческими справками.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6489B9-53C7-474C-BD7E-58A58B85776E}"/>
              </a:ext>
            </a:extLst>
          </p:cNvPr>
          <p:cNvSpPr/>
          <p:nvPr/>
        </p:nvSpPr>
        <p:spPr>
          <a:xfrm>
            <a:off x="91440" y="76200"/>
            <a:ext cx="364837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25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7200" y="76200"/>
            <a:ext cx="8089900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РАССКАЗ</a:t>
            </a:r>
            <a:r>
              <a:rPr lang="ru-RU" b="1" dirty="0"/>
              <a:t> </a:t>
            </a:r>
            <a:r>
              <a:rPr lang="ru-RU" dirty="0"/>
              <a:t>– это повествовательное произведение небольшого объема с небольшим количеством героев и охватывающее небольшой отрезок времени.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Рассказ как жанр отличается </a:t>
            </a:r>
            <a:r>
              <a:rPr lang="ru-RU" b="1" dirty="0"/>
              <a:t>единством времени, действия, места и персонажа</a:t>
            </a:r>
            <a:r>
              <a:rPr lang="ru-RU" dirty="0"/>
              <a:t>.</a:t>
            </a:r>
          </a:p>
          <a:p>
            <a:r>
              <a:rPr lang="ru-RU" dirty="0"/>
              <a:t> Алгоритм создания рассказа: 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08646412"/>
              </p:ext>
            </p:extLst>
          </p:nvPr>
        </p:nvGraphicFramePr>
        <p:xfrm>
          <a:off x="1178560" y="2489200"/>
          <a:ext cx="10088880" cy="4110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F4E47F-D9D4-4126-BCA4-E491C7B6C673}"/>
              </a:ext>
            </a:extLst>
          </p:cNvPr>
          <p:cNvSpPr/>
          <p:nvPr/>
        </p:nvSpPr>
        <p:spPr>
          <a:xfrm>
            <a:off x="210604" y="55562"/>
            <a:ext cx="2786596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РАССКАЗ</a:t>
            </a:r>
          </a:p>
        </p:txBody>
      </p:sp>
    </p:spTree>
    <p:extLst>
      <p:ext uri="{BB962C8B-B14F-4D97-AF65-F5344CB8AC3E}">
        <p14:creationId xmlns:p14="http://schemas.microsoft.com/office/powerpoint/2010/main" val="7704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РАССКАЗ ЭКСКУРСОВОДА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ru-RU" dirty="0"/>
              <a:t>Рассказ экскурсовода производит впечатление спонтанной, неподготовленной речи, так как реализуется в непосредственном общении с экскурсантами. В то же время экскурсовод-профессионал готовит свои рассказы для каждой экскурсии заранее. </a:t>
            </a:r>
          </a:p>
          <a:p>
            <a:r>
              <a:rPr lang="ru-RU" dirty="0"/>
              <a:t>Особенность рассказа экскурсовода заключается в том, что он является монологом. В то же время </a:t>
            </a:r>
            <a:r>
              <a:rPr lang="ru-RU" dirty="0">
                <a:solidFill>
                  <a:srgbClr val="0070C0"/>
                </a:solidFill>
              </a:rPr>
              <a:t>монолог</a:t>
            </a:r>
            <a:r>
              <a:rPr lang="ru-RU" dirty="0"/>
              <a:t> может быть </a:t>
            </a:r>
            <a:r>
              <a:rPr lang="ru-RU" dirty="0">
                <a:solidFill>
                  <a:srgbClr val="0070C0"/>
                </a:solidFill>
              </a:rPr>
              <a:t>выстроен как скрытый диалог</a:t>
            </a:r>
            <a:r>
              <a:rPr lang="ru-RU" dirty="0"/>
              <a:t>, когда говорящий задает вопросы и сам тут же отвечает на них. </a:t>
            </a:r>
          </a:p>
          <a:p>
            <a:r>
              <a:rPr lang="ru-RU" dirty="0"/>
              <a:t>Рассказ экскурсовода должен вызывать </a:t>
            </a:r>
            <a:r>
              <a:rPr lang="ru-RU" dirty="0">
                <a:solidFill>
                  <a:srgbClr val="0070C0"/>
                </a:solidFill>
              </a:rPr>
              <a:t>эмоциональный отклик у слушателей</a:t>
            </a:r>
            <a:r>
              <a:rPr lang="ru-RU" dirty="0"/>
              <a:t>, вызывать </a:t>
            </a:r>
            <a:r>
              <a:rPr lang="ru-RU" dirty="0">
                <a:solidFill>
                  <a:srgbClr val="0070C0"/>
                </a:solidFill>
              </a:rPr>
              <a:t>интерес</a:t>
            </a:r>
            <a:r>
              <a:rPr lang="ru-RU" dirty="0"/>
              <a:t> к посещаемому месту и связанным с этими местами событиями. Поэтому такой рассказ </a:t>
            </a:r>
            <a:r>
              <a:rPr lang="ru-RU" dirty="0">
                <a:solidFill>
                  <a:srgbClr val="0070C0"/>
                </a:solidFill>
              </a:rPr>
              <a:t>должен содержать яркие образные средства, должен быть эмоционально окрашен.</a:t>
            </a:r>
            <a:r>
              <a:rPr lang="ru-RU" dirty="0"/>
              <a:t> </a:t>
            </a:r>
          </a:p>
          <a:p>
            <a:r>
              <a:rPr lang="ru-RU" dirty="0"/>
              <a:t>Экскурсовод может построить рассказ как </a:t>
            </a:r>
            <a:r>
              <a:rPr lang="ru-RU" dirty="0">
                <a:solidFill>
                  <a:srgbClr val="0070C0"/>
                </a:solidFill>
              </a:rPr>
              <a:t>повествование</a:t>
            </a:r>
            <a:r>
              <a:rPr lang="ru-RU" dirty="0"/>
              <a:t>, если стремится рассказать о том, где и каким образом происходили события, или как реконструкцию, если есть желание восстановить тот или иной объект (памятное место, сооружение) в сознании экскурсантов. В любом случае рассказ экскурсовода должен быть подчинен </a:t>
            </a:r>
            <a:r>
              <a:rPr lang="ru-RU" dirty="0">
                <a:solidFill>
                  <a:srgbClr val="0070C0"/>
                </a:solidFill>
              </a:rPr>
              <a:t>показу объектов. </a:t>
            </a:r>
            <a:r>
              <a:rPr lang="ru-RU" dirty="0"/>
              <a:t>Автор экскурсии должен </a:t>
            </a:r>
            <a:r>
              <a:rPr lang="ru-RU" dirty="0">
                <a:solidFill>
                  <a:srgbClr val="0070C0"/>
                </a:solidFill>
              </a:rPr>
              <a:t>стремится своей речью зрительно воссоздать картины, связанные с посещаемыми объектами.</a:t>
            </a:r>
            <a:r>
              <a:rPr lang="ru-RU" dirty="0"/>
              <a:t> Это достигается путем </a:t>
            </a:r>
            <a:r>
              <a:rPr lang="ru-RU" dirty="0">
                <a:solidFill>
                  <a:srgbClr val="0070C0"/>
                </a:solidFill>
              </a:rPr>
              <a:t>образного рассказа. 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EB93FF-F720-40DD-87CC-428DF0703725}"/>
              </a:ext>
            </a:extLst>
          </p:cNvPr>
          <p:cNvSpPr/>
          <p:nvPr/>
        </p:nvSpPr>
        <p:spPr>
          <a:xfrm>
            <a:off x="175959" y="163016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6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B6D30-60B8-4921-83D8-C203C24E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640" y="76200"/>
            <a:ext cx="6980942" cy="1096962"/>
          </a:xfrm>
        </p:spPr>
        <p:txBody>
          <a:bodyPr/>
          <a:lstStyle/>
          <a:p>
            <a:pPr algn="ctr"/>
            <a:r>
              <a:rPr lang="ru-RU" dirty="0"/>
              <a:t>ТРЕБОВАНИЯ К РАССКАЗУ ЭКСКУРСОВОДА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016C8B3-1B68-456C-A2C0-B432E46523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6600715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80F35E-7EBE-4E29-8328-7653DE732566}"/>
              </a:ext>
            </a:extLst>
          </p:cNvPr>
          <p:cNvSpPr/>
          <p:nvPr/>
        </p:nvSpPr>
        <p:spPr>
          <a:xfrm>
            <a:off x="175959" y="163016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8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7680" y="76200"/>
            <a:ext cx="6787902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Показывая конкретные объекты, необходимо понимать, какую информацию требуется представить о них прежде всего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Если объектом экскурсии являются </a:t>
            </a:r>
            <a:r>
              <a:rPr lang="ru-RU" dirty="0">
                <a:solidFill>
                  <a:srgbClr val="0070C0"/>
                </a:solidFill>
              </a:rPr>
              <a:t>памятники истории и культуры </a:t>
            </a:r>
            <a:r>
              <a:rPr lang="ru-RU" dirty="0"/>
              <a:t>как произведения искусства, дается информация об историческом событии, о конкретном деятеле, в честь которого воздвигнут данный памятник; </a:t>
            </a:r>
          </a:p>
          <a:p>
            <a:r>
              <a:rPr lang="ru-RU" dirty="0"/>
              <a:t>показывая </a:t>
            </a:r>
            <a:r>
              <a:rPr lang="ru-RU" dirty="0">
                <a:solidFill>
                  <a:srgbClr val="0070C0"/>
                </a:solidFill>
              </a:rPr>
              <a:t>здание как архитектурный объект</a:t>
            </a:r>
            <a:r>
              <a:rPr lang="ru-RU" dirty="0"/>
              <a:t>, рассказывают об исторических событиях, которые связаны с этим зданием; </a:t>
            </a:r>
          </a:p>
          <a:p>
            <a:r>
              <a:rPr lang="ru-RU" dirty="0"/>
              <a:t>если рассматривается </a:t>
            </a:r>
            <a:r>
              <a:rPr lang="ru-RU" dirty="0">
                <a:solidFill>
                  <a:srgbClr val="0070C0"/>
                </a:solidFill>
              </a:rPr>
              <a:t>жилой дом как постройка определенной эпохи</a:t>
            </a:r>
            <a:r>
              <a:rPr lang="ru-RU" dirty="0"/>
              <a:t>, описывается жизнь и деятельность людей, которые связаны с этим домом; </a:t>
            </a:r>
          </a:p>
          <a:p>
            <a:r>
              <a:rPr lang="ru-RU" dirty="0"/>
              <a:t>если рассматриваются </a:t>
            </a:r>
            <a:r>
              <a:rPr lang="ru-RU" dirty="0">
                <a:solidFill>
                  <a:srgbClr val="0070C0"/>
                </a:solidFill>
              </a:rPr>
              <a:t>шоссе, мост, канал как инженерные сооружения</a:t>
            </a:r>
            <a:r>
              <a:rPr lang="ru-RU" dirty="0"/>
              <a:t>, рассказывается об отрасли науки, с развитием которой данное сооружение связано, о событиях, во время которых эти сооружения использовались; </a:t>
            </a:r>
          </a:p>
          <a:p>
            <a:r>
              <a:rPr lang="ru-RU" dirty="0"/>
              <a:t>если идет речь о </a:t>
            </a:r>
            <a:r>
              <a:rPr lang="ru-RU" dirty="0">
                <a:solidFill>
                  <a:srgbClr val="0070C0"/>
                </a:solidFill>
              </a:rPr>
              <a:t>природных объектах </a:t>
            </a:r>
            <a:r>
              <a:rPr lang="ru-RU" dirty="0"/>
              <a:t>(лес, пещера, катакомбы и др.), рассказывают о событиях, которые происходили на данной территории.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F59BCA-5944-47BD-9C0A-D1E56E459F61}"/>
              </a:ext>
            </a:extLst>
          </p:cNvPr>
          <p:cNvSpPr/>
          <p:nvPr/>
        </p:nvSpPr>
        <p:spPr>
          <a:xfrm>
            <a:off x="186119" y="163016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9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9280" y="76200"/>
            <a:ext cx="7956302" cy="1096962"/>
          </a:xfrm>
        </p:spPr>
        <p:txBody>
          <a:bodyPr/>
          <a:lstStyle/>
          <a:p>
            <a:pPr algn="ctr"/>
            <a:r>
              <a:rPr lang="ru-RU" dirty="0"/>
              <a:t>ВОЗМОЖНАЯ СТРУКТУРА ЭКСКУРСИИ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Зачастую рассказ экскурсовода начинается информацией о любопытной подробности, связанной с посещаемым объектом. </a:t>
            </a:r>
          </a:p>
          <a:p>
            <a:r>
              <a:rPr lang="ru-RU" dirty="0"/>
              <a:t>В рассказ должна войти краткая справка об объекте, содержащая описание его особенностей. </a:t>
            </a:r>
          </a:p>
          <a:p>
            <a:r>
              <a:rPr lang="ru-RU" dirty="0"/>
              <a:t>Иногда такая информация может быть представлена в виде репортажа с места событий, объяснения, описания.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02A3017-1CCE-4EDE-875C-8C7938B3F960}"/>
              </a:ext>
            </a:extLst>
          </p:cNvPr>
          <p:cNvSpPr/>
          <p:nvPr/>
        </p:nvSpPr>
        <p:spPr>
          <a:xfrm>
            <a:off x="216599" y="163016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2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5760" y="76200"/>
            <a:ext cx="6909822" cy="1096962"/>
          </a:xfrm>
        </p:spPr>
        <p:txBody>
          <a:bodyPr/>
          <a:lstStyle/>
          <a:p>
            <a:pPr algn="ctr"/>
            <a:r>
              <a:rPr lang="ru-RU" dirty="0"/>
              <a:t>Языковыми особенностями рассказа экскурсовода является …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7BBD3B6-4478-4140-AD86-0B127C51FC88}"/>
              </a:ext>
            </a:extLst>
          </p:cNvPr>
          <p:cNvSpPr/>
          <p:nvPr/>
        </p:nvSpPr>
        <p:spPr>
          <a:xfrm>
            <a:off x="379159" y="91440"/>
            <a:ext cx="364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E096CE0E-5EA0-46AD-A2DA-581CF62192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812135"/>
              </p:ext>
            </p:extLst>
          </p:nvPr>
        </p:nvGraphicFramePr>
        <p:xfrm>
          <a:off x="772160" y="1361440"/>
          <a:ext cx="10820400" cy="5273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346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520" y="76200"/>
            <a:ext cx="7306062" cy="109696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РЕЦЕНЗИЯ</a:t>
            </a:r>
            <a:r>
              <a:rPr lang="ru-RU" sz="2000" dirty="0"/>
              <a:t> – это сложный речевой жанр, связанный с интерпретацией произведения искусства или научного труда, с выражением собственного понимания, оценивания этого произведения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Рецензия – это </a:t>
            </a:r>
            <a:r>
              <a:rPr lang="ru-RU" dirty="0">
                <a:solidFill>
                  <a:srgbClr val="0070C0"/>
                </a:solidFill>
              </a:rPr>
              <a:t>критическое высказывание</a:t>
            </a:r>
            <a:r>
              <a:rPr lang="ru-RU" dirty="0"/>
              <a:t>, в основе которого лежит анализ художественного или научного произведения в единстве содержания и формы. </a:t>
            </a:r>
          </a:p>
          <a:p>
            <a:r>
              <a:rPr lang="ru-RU" dirty="0"/>
              <a:t>В рецензии, с одной стороны, дается </a:t>
            </a:r>
            <a:r>
              <a:rPr lang="ru-RU" dirty="0">
                <a:solidFill>
                  <a:srgbClr val="0070C0"/>
                </a:solidFill>
              </a:rPr>
              <a:t>аргументированное истолкование</a:t>
            </a:r>
            <a:r>
              <a:rPr lang="ru-RU" dirty="0"/>
              <a:t>, с другой стороны, - объективная оценка произведения. </a:t>
            </a:r>
          </a:p>
          <a:p>
            <a:r>
              <a:rPr lang="ru-RU" dirty="0"/>
              <a:t>Если рецензируется художественное произведение, предметом исследования и оценивания становится его поэтика, позиция автора и способы ее выражения, проблематика, конфликт, сюжетно-композиционное своеобразие, система персонажей, язык и т.д.</a:t>
            </a:r>
          </a:p>
          <a:p>
            <a:r>
              <a:rPr lang="ru-RU" dirty="0"/>
              <a:t>Рецензия в силу жанра не может претендовать на полноту исследования произведения, в ней отмечаются </a:t>
            </a:r>
            <a:r>
              <a:rPr lang="ru-RU" dirty="0">
                <a:solidFill>
                  <a:srgbClr val="0070C0"/>
                </a:solidFill>
              </a:rPr>
              <a:t>наиболее яркие и значимые его особенности</a:t>
            </a:r>
            <a:r>
              <a:rPr lang="ru-RU" dirty="0"/>
              <a:t>. </a:t>
            </a:r>
          </a:p>
          <a:p>
            <a:r>
              <a:rPr lang="ru-RU" dirty="0">
                <a:solidFill>
                  <a:srgbClr val="0070C0"/>
                </a:solidFill>
              </a:rPr>
              <a:t>Авторские особенности рецензии </a:t>
            </a:r>
            <a:r>
              <a:rPr lang="ru-RU" dirty="0"/>
              <a:t>проявляются в глубине высказываемых суждений, в убедительности аргументов, оригинальности ассоциаций, индивидуальности стиля. </a:t>
            </a:r>
          </a:p>
          <a:p>
            <a:r>
              <a:rPr lang="ru-RU" dirty="0"/>
              <a:t>Рецензия может быть </a:t>
            </a:r>
            <a:r>
              <a:rPr lang="ru-RU" dirty="0">
                <a:solidFill>
                  <a:srgbClr val="0070C0"/>
                </a:solidFill>
              </a:rPr>
              <a:t>яркой, публицистичной</a:t>
            </a:r>
            <a:r>
              <a:rPr lang="ru-RU" dirty="0"/>
              <a:t>, может приближаться к жанру эссе, к литературоведческой статье.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FCF2AA-AE52-42F5-ABD6-E0F481F05702}"/>
              </a:ext>
            </a:extLst>
          </p:cNvPr>
          <p:cNvSpPr/>
          <p:nvPr/>
        </p:nvSpPr>
        <p:spPr>
          <a:xfrm>
            <a:off x="296487" y="76200"/>
            <a:ext cx="330571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РЕЦЕНЗИЯ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983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7360" y="76200"/>
            <a:ext cx="6808222" cy="1096962"/>
          </a:xfrm>
        </p:spPr>
        <p:txBody>
          <a:bodyPr/>
          <a:lstStyle/>
          <a:p>
            <a:pPr algn="ctr"/>
            <a:r>
              <a:rPr lang="ru-RU" dirty="0"/>
              <a:t>Строить рецензию рекомендуют следующим образом: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018369A-0698-4448-BECF-E96745F7FB57}"/>
              </a:ext>
            </a:extLst>
          </p:cNvPr>
          <p:cNvSpPr/>
          <p:nvPr/>
        </p:nvSpPr>
        <p:spPr>
          <a:xfrm>
            <a:off x="337127" y="163016"/>
            <a:ext cx="3305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РЕЦЕНЗИЯ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F5847EA9-11AA-4CEB-9BAB-09404D6CDC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7031715"/>
              </p:ext>
            </p:extLst>
          </p:nvPr>
        </p:nvGraphicFramePr>
        <p:xfrm>
          <a:off x="1104900" y="1600200"/>
          <a:ext cx="9980682" cy="407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E5A9EEA-ED55-44C9-804E-7C4A04EA3498}"/>
              </a:ext>
            </a:extLst>
          </p:cNvPr>
          <p:cNvSpPr txBox="1"/>
          <p:nvPr/>
        </p:nvSpPr>
        <p:spPr>
          <a:xfrm>
            <a:off x="1874520" y="6106478"/>
            <a:ext cx="8442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FF0000"/>
                </a:solidFill>
              </a:rPr>
              <a:t>ВАЖНО ПОДЧЕРКНУТЬ ИСТОРИКО-КУЛЬТУРНУЮ ЦЕННОСТЬ ПРОИЗВЕДЕНИЯ!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7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9280" y="76200"/>
            <a:ext cx="6686302" cy="1096962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ПРИЧИНАМИ ВЫБОРА ОБЪЕКТА ДЛЯ РЕЦЕНЗИИ МОГУТ БЫТЬ ФАКТЫ: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 </a:t>
            </a:r>
            <a:r>
              <a:rPr lang="ru-RU" sz="2800" dirty="0">
                <a:latin typeface="+mj-lt"/>
              </a:rPr>
              <a:t>имя автора ново;</a:t>
            </a:r>
          </a:p>
          <a:p>
            <a:r>
              <a:rPr lang="ru-RU" sz="2800" dirty="0">
                <a:latin typeface="+mj-lt"/>
              </a:rPr>
              <a:t> это новое произведение уже известного автора;</a:t>
            </a:r>
          </a:p>
          <a:p>
            <a:r>
              <a:rPr lang="ru-RU" sz="2800" dirty="0">
                <a:latin typeface="+mj-lt"/>
              </a:rPr>
              <a:t>данное произведение вызвало бурную полемику в обществе, </a:t>
            </a:r>
          </a:p>
          <a:p>
            <a:r>
              <a:rPr lang="ru-RU" sz="2800" dirty="0">
                <a:latin typeface="+mj-lt"/>
              </a:rPr>
              <a:t>проблематика произведения сохраняет свою актуальность, </a:t>
            </a:r>
          </a:p>
          <a:p>
            <a:r>
              <a:rPr lang="ru-RU" sz="2800" dirty="0">
                <a:latin typeface="+mj-lt"/>
              </a:rPr>
              <a:t>состоялся юбилей автора и т.д.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CD1302-DDB4-499E-B3B2-F230FF27F5DC}"/>
              </a:ext>
            </a:extLst>
          </p:cNvPr>
          <p:cNvSpPr/>
          <p:nvPr/>
        </p:nvSpPr>
        <p:spPr>
          <a:xfrm>
            <a:off x="286327" y="76200"/>
            <a:ext cx="3305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РЕЦЕНЗИЯ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76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6080" y="76200"/>
            <a:ext cx="6889502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 процессе истолкования и оценки идейно-художественного своеобразия произведения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- анализируется заголовок и сюжетно-композиционные особенности произведения, дается характеристика проблематики и художественного конфликта, </a:t>
            </a:r>
          </a:p>
          <a:p>
            <a:pPr marL="0" indent="0">
              <a:buNone/>
            </a:pPr>
            <a:r>
              <a:rPr lang="ru-RU" dirty="0"/>
              <a:t>	- выявляются средства выражения художественной идеи произведения, </a:t>
            </a:r>
          </a:p>
          <a:p>
            <a:pPr marL="0" indent="0">
              <a:buNone/>
            </a:pPr>
            <a:r>
              <a:rPr lang="ru-RU" dirty="0"/>
              <a:t>	- интерпретируются средства выражения авторской позиции, другие особенности авторского стиля и метода. </a:t>
            </a:r>
          </a:p>
          <a:p>
            <a:r>
              <a:rPr lang="ru-RU" dirty="0"/>
              <a:t>По завершении анализа автор рецензии делает вывод о художественных достоинствах изучаемого произведения, о его значимости для литературного процесса, для общественной жизни. </a:t>
            </a:r>
          </a:p>
          <a:p>
            <a:r>
              <a:rPr lang="ru-RU" dirty="0"/>
              <a:t>Способ изложения в рецензии может отличаться диалогичностью. Для более сильного воздействия на читателя могут быть использованы риторические вопросы, односоставные предложения, цитаты, привлекаться личные эмоции и переживания.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5A740E-EC1E-400F-B82F-8E6D4E5C55FC}"/>
              </a:ext>
            </a:extLst>
          </p:cNvPr>
          <p:cNvSpPr/>
          <p:nvPr/>
        </p:nvSpPr>
        <p:spPr>
          <a:xfrm>
            <a:off x="387927" y="163016"/>
            <a:ext cx="3305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РЕЦЕНЗИЯ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88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59F32-1A38-4C1F-9C45-045F94E7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2" y="0"/>
            <a:ext cx="5638798" cy="1096962"/>
          </a:xfrm>
        </p:spPr>
        <p:txBody>
          <a:bodyPr/>
          <a:lstStyle/>
          <a:p>
            <a:pPr algn="ctr"/>
            <a:r>
              <a:rPr lang="ru-RU" sz="18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Путевые заметки 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представляют собой одну из разновидностей путевого очерка, — это жанр, описывающий интересные события или субъективные наблюдения автора в путешествии.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9CEDE1-47FA-4A99-A116-AEBC40093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F1E358-D899-4AE4-A85A-FF3368C8D35E}"/>
              </a:ext>
            </a:extLst>
          </p:cNvPr>
          <p:cNvSpPr/>
          <p:nvPr/>
        </p:nvSpPr>
        <p:spPr>
          <a:xfrm>
            <a:off x="241930" y="86816"/>
            <a:ext cx="600647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ПУТЕВАЯ ЗАМЕТКА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19D7A4E-A71C-4E5C-A529-160EBDB1C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3391198"/>
              </p:ext>
            </p:extLst>
          </p:nvPr>
        </p:nvGraphicFramePr>
        <p:xfrm>
          <a:off x="2052320" y="1402080"/>
          <a:ext cx="8107680" cy="4736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29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Композиция рассказа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4900" y="1467852"/>
            <a:ext cx="9982200" cy="489685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/>
              <a:t>Экспозиция</a:t>
            </a:r>
          </a:p>
          <a:p>
            <a:pPr marL="0" indent="0" algn="ctr">
              <a:buNone/>
            </a:pPr>
            <a:r>
              <a:rPr lang="ru-RU" sz="1800" dirty="0"/>
              <a:t> (здесь возможно описание небольшой предыстории событий, места действия, персонажей, главного персонажа), </a:t>
            </a:r>
          </a:p>
          <a:p>
            <a:pPr algn="ctr"/>
            <a:r>
              <a:rPr lang="ru-RU" sz="1800" b="1" dirty="0"/>
              <a:t>Завязка действия </a:t>
            </a:r>
          </a:p>
          <a:p>
            <a:pPr marL="0" indent="0" algn="ctr">
              <a:buNone/>
            </a:pPr>
            <a:r>
              <a:rPr lang="ru-RU" sz="1800" dirty="0"/>
              <a:t>(описывается происшествие, ставшее причиной, толчком описанных в рассказе событий), </a:t>
            </a:r>
          </a:p>
          <a:p>
            <a:pPr algn="ctr"/>
            <a:r>
              <a:rPr lang="ru-RU" sz="1800" b="1" dirty="0"/>
              <a:t>Развитие сюжета</a:t>
            </a:r>
            <a:r>
              <a:rPr lang="ru-RU" sz="1800" dirty="0"/>
              <a:t> </a:t>
            </a:r>
          </a:p>
          <a:p>
            <a:pPr marL="0" indent="0" algn="ctr">
              <a:buNone/>
            </a:pPr>
            <a:r>
              <a:rPr lang="ru-RU" sz="1800" dirty="0"/>
              <a:t>(описываются события, ведущие к кульминации),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Кульминация</a:t>
            </a:r>
            <a:r>
              <a:rPr lang="ru-RU" sz="1800" b="1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1800" dirty="0"/>
              <a:t>(важнейший, поворотный факт в сюжете), </a:t>
            </a:r>
          </a:p>
          <a:p>
            <a:pPr algn="ctr"/>
            <a:r>
              <a:rPr lang="ru-RU" sz="1800" b="1" dirty="0"/>
              <a:t>Развязка</a:t>
            </a:r>
          </a:p>
          <a:p>
            <a:pPr marL="0" indent="0" algn="ctr">
              <a:buNone/>
            </a:pPr>
            <a:r>
              <a:rPr lang="ru-RU" sz="1800" dirty="0"/>
              <a:t>(разрешение основного конфликта, окончание истории). </a:t>
            </a:r>
          </a:p>
          <a:p>
            <a:pPr algn="ctr"/>
            <a:endParaRPr lang="ru-RU" sz="1800" dirty="0"/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10840453" y="1588168"/>
            <a:ext cx="731520" cy="1216152"/>
          </a:xfrm>
          <a:prstGeom prst="curved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373380" y="2804320"/>
            <a:ext cx="731520" cy="1216152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>
            <a:off x="10844062" y="3681664"/>
            <a:ext cx="731520" cy="1216152"/>
          </a:xfrm>
          <a:prstGeom prst="curved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481264" y="4584513"/>
            <a:ext cx="731520" cy="1216152"/>
          </a:xfrm>
          <a:prstGeom prst="curv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25ACD4-0D56-4B05-A8AA-B2F8F261F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23" y="29958"/>
            <a:ext cx="278611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2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F84B2-FC57-4907-BDE5-55D06CA3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160" y="76200"/>
            <a:ext cx="4217421" cy="10969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СТРУКТУРА ПУТЕВЫХ ЗАМЕТОК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A6DBBDB-73F3-45A2-BA49-7EC5C58133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425491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36405E-21F4-41C4-A7E8-C1527FA1C4C8}"/>
              </a:ext>
            </a:extLst>
          </p:cNvPr>
          <p:cNvSpPr/>
          <p:nvPr/>
        </p:nvSpPr>
        <p:spPr>
          <a:xfrm>
            <a:off x="297393" y="0"/>
            <a:ext cx="6067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ПУТЕВАЯ ЗАМЕТКА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37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324B9-8D1C-4E8C-BF7A-856990BF3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531" y="202903"/>
            <a:ext cx="4720759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</a:rPr>
              <a:t>ЖАНРОВЫЕ </a:t>
            </a:r>
            <a:r>
              <a:rPr lang="ru-RU" sz="3200" b="1" i="0" u="none" strike="noStrike" baseline="0" dirty="0">
                <a:solidFill>
                  <a:srgbClr val="000000"/>
                </a:solidFill>
              </a:rPr>
              <a:t>СОБЕННОСТИ ПУТЕВЫХ ЗАМЕТОК </a:t>
            </a:r>
            <a:endParaRPr lang="ru-RU" sz="3200" b="1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7AFA8456-69E4-4D02-A549-6E22FB1E61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172983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639D0EC-4141-4085-BE7C-BA4F36F4B3E4}"/>
              </a:ext>
            </a:extLst>
          </p:cNvPr>
          <p:cNvSpPr/>
          <p:nvPr/>
        </p:nvSpPr>
        <p:spPr>
          <a:xfrm>
            <a:off x="205953" y="76200"/>
            <a:ext cx="6067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ПУТЕВАЯ ЗАМЕТКА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38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EDD20-B944-4F78-9F95-AC5408026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960" y="76200"/>
            <a:ext cx="4786382" cy="10969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ОСОБЕННОСТИ СОДЕРЖАНИЯ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EA961E-7EA0-438A-B497-9482902EC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/>
              <a:t>Если сочинение пишется в жанре путевых заметок (дневниковых записей, сделанных во время путешествия), то оно, возможно, будет включать </a:t>
            </a:r>
          </a:p>
          <a:p>
            <a:r>
              <a:rPr lang="ru-RU" sz="2400" dirty="0"/>
              <a:t>элементы описания местности, </a:t>
            </a:r>
          </a:p>
          <a:p>
            <a:r>
              <a:rPr lang="ru-RU" sz="2400" dirty="0"/>
              <a:t>портретные зарисовки, </a:t>
            </a:r>
          </a:p>
          <a:p>
            <a:r>
              <a:rPr lang="ru-RU" sz="2400" dirty="0"/>
              <a:t>диалоги с теми, кто встретился в пути, </a:t>
            </a:r>
          </a:p>
          <a:p>
            <a:r>
              <a:rPr lang="ru-RU" sz="2400" dirty="0"/>
              <a:t>впечатления от увиденного, </a:t>
            </a:r>
          </a:p>
          <a:p>
            <a:r>
              <a:rPr lang="ru-RU" sz="2400" dirty="0"/>
              <a:t>рассуждения автора об увиденном.</a:t>
            </a: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9F5C55-B323-4A97-A5FE-5B65D876256D}"/>
              </a:ext>
            </a:extLst>
          </p:cNvPr>
          <p:cNvSpPr/>
          <p:nvPr/>
        </p:nvSpPr>
        <p:spPr>
          <a:xfrm>
            <a:off x="741660" y="163016"/>
            <a:ext cx="6067430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ПУТЕВАЯ ЗАМЕТКА</a:t>
            </a:r>
          </a:p>
        </p:txBody>
      </p:sp>
    </p:spTree>
    <p:extLst>
      <p:ext uri="{BB962C8B-B14F-4D97-AF65-F5344CB8AC3E}">
        <p14:creationId xmlns:p14="http://schemas.microsoft.com/office/powerpoint/2010/main" val="35016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КРИТЕРИИ ОЦЕНКИ КОНКУРСНЫХ РАБОТ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28" t="23684" r="22431" b="45527"/>
          <a:stretch/>
        </p:blipFill>
        <p:spPr>
          <a:xfrm>
            <a:off x="785447" y="1937084"/>
            <a:ext cx="10667998" cy="2971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AB99AD-3383-43EF-A88F-E9BBD353F9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00" t="39556" r="39667" b="45777"/>
          <a:stretch/>
        </p:blipFill>
        <p:spPr>
          <a:xfrm>
            <a:off x="4361290" y="5029199"/>
            <a:ext cx="3969910" cy="157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5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ru-RU" dirty="0"/>
              <a:t>ЖЕЛАЕМ УСПЕХА УЧАСТНИКАМ КОНКУРСА!</a:t>
            </a:r>
          </a:p>
        </p:txBody>
      </p:sp>
      <p:pic>
        <p:nvPicPr>
          <p:cNvPr id="5" name="Рисунок 4" descr="Книги на полках крупным планом и размытые книги на переднем и заднем планах" title="Образец рисунка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>
            <a:fillRect/>
          </a:stretch>
        </p:blipFill>
        <p:spPr>
          <a:xfrm>
            <a:off x="2705612" y="1539582"/>
            <a:ext cx="6779257" cy="4819654"/>
          </a:xfrm>
        </p:spPr>
      </p:pic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СТРУКТУРА РАССКАЗА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349718"/>
              </p:ext>
            </p:extLst>
          </p:nvPr>
        </p:nvGraphicFramePr>
        <p:xfrm>
          <a:off x="1393659" y="2393006"/>
          <a:ext cx="3695700" cy="1263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04900" y="1469676"/>
            <a:ext cx="50011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Прямоточная</a:t>
            </a:r>
            <a:r>
              <a:rPr lang="ru-RU" dirty="0"/>
              <a:t> (строгая последовательность </a:t>
            </a:r>
          </a:p>
          <a:p>
            <a:r>
              <a:rPr lang="ru-RU" dirty="0"/>
              <a:t>изложения фактов с сохранением единой </a:t>
            </a:r>
          </a:p>
          <a:p>
            <a:r>
              <a:rPr lang="ru-RU" dirty="0"/>
              <a:t>цепочки причинно-следственных связей)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4800" y="1469676"/>
            <a:ext cx="20855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Кольцевая </a:t>
            </a:r>
          </a:p>
          <a:p>
            <a:r>
              <a:rPr lang="ru-RU" dirty="0"/>
              <a:t>(рассказ имеет </a:t>
            </a:r>
          </a:p>
          <a:p>
            <a:r>
              <a:rPr lang="ru-RU" dirty="0"/>
              <a:t>определенное </a:t>
            </a:r>
          </a:p>
          <a:p>
            <a:r>
              <a:rPr lang="ru-RU" dirty="0"/>
              <a:t>обрамление в </a:t>
            </a:r>
          </a:p>
          <a:p>
            <a:r>
              <a:rPr lang="ru-RU" dirty="0"/>
              <a:t>начале и в конце)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78409161"/>
              </p:ext>
            </p:extLst>
          </p:nvPr>
        </p:nvGraphicFramePr>
        <p:xfrm>
          <a:off x="9100371" y="1505968"/>
          <a:ext cx="1985211" cy="1868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91398" y="4277133"/>
            <a:ext cx="2821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Точечная</a:t>
            </a:r>
            <a:r>
              <a:rPr lang="ru-RU" dirty="0"/>
              <a:t> (несколько </a:t>
            </a:r>
          </a:p>
          <a:p>
            <a:r>
              <a:rPr lang="ru-RU" dirty="0"/>
              <a:t>изначально отдельных </a:t>
            </a:r>
          </a:p>
          <a:p>
            <a:r>
              <a:rPr lang="ru-RU" dirty="0"/>
              <a:t>подробностей, деталей, </a:t>
            </a:r>
          </a:p>
          <a:p>
            <a:r>
              <a:rPr lang="ru-RU" dirty="0"/>
              <a:t>объединяются одним </a:t>
            </a:r>
          </a:p>
          <a:p>
            <a:r>
              <a:rPr lang="ru-RU" dirty="0"/>
              <a:t>конкретным событием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215193822"/>
              </p:ext>
            </p:extLst>
          </p:nvPr>
        </p:nvGraphicFramePr>
        <p:xfrm>
          <a:off x="3473370" y="4077730"/>
          <a:ext cx="3248706" cy="2307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813731" y="3873927"/>
            <a:ext cx="4758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Остросюжетная</a:t>
            </a:r>
            <a:r>
              <a:rPr lang="ru-RU" dirty="0"/>
              <a:t> (события складываются </a:t>
            </a:r>
          </a:p>
          <a:p>
            <a:r>
              <a:rPr lang="ru-RU" dirty="0"/>
              <a:t>в увлекательный сюжет)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515007151"/>
              </p:ext>
            </p:extLst>
          </p:nvPr>
        </p:nvGraphicFramePr>
        <p:xfrm>
          <a:off x="7061733" y="4772442"/>
          <a:ext cx="4262720" cy="1414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31A2A6-1A02-4EDD-874C-F94D798BB9B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0463" y="-20033"/>
            <a:ext cx="278611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РАЗНОВИДНОСТИ РАССКАЗОВ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6932" y="2141620"/>
            <a:ext cx="10165728" cy="385010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1104900" y="2622883"/>
            <a:ext cx="2348163" cy="1287379"/>
          </a:xfrm>
          <a:prstGeom prst="right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социальный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731792" y="2622882"/>
            <a:ext cx="2067429" cy="1443791"/>
          </a:xfrm>
          <a:prstGeom prst="downArrow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бытовой</a:t>
            </a:r>
          </a:p>
        </p:txBody>
      </p:sp>
      <p:sp>
        <p:nvSpPr>
          <p:cNvPr id="6" name="Выноска со стрелкой влево 5"/>
          <p:cNvSpPr/>
          <p:nvPr/>
        </p:nvSpPr>
        <p:spPr>
          <a:xfrm>
            <a:off x="6095241" y="2622882"/>
            <a:ext cx="2651717" cy="1443791"/>
          </a:xfrm>
          <a:prstGeom prst="leftArrow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исторический</a:t>
            </a: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9204158" y="2514598"/>
            <a:ext cx="2066470" cy="1552075"/>
          </a:xfrm>
          <a:prstGeom prst="up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авантюрный</a:t>
            </a: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6783801" y="4700332"/>
            <a:ext cx="2602834" cy="1471867"/>
          </a:xfrm>
          <a:prstGeom prst="rightArrowCallout">
            <a:avLst/>
          </a:prstGeom>
          <a:solidFill>
            <a:srgbClr val="DC44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юмористический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76" y="4506236"/>
            <a:ext cx="2247491" cy="1603387"/>
          </a:xfrm>
          <a:prstGeom prst="rect">
            <a:avLst/>
          </a:prstGeom>
        </p:spPr>
      </p:pic>
      <p:sp>
        <p:nvSpPr>
          <p:cNvPr id="10" name="Выноска со стрелкой вниз 9"/>
          <p:cNvSpPr/>
          <p:nvPr/>
        </p:nvSpPr>
        <p:spPr>
          <a:xfrm>
            <a:off x="9570163" y="4728409"/>
            <a:ext cx="1700465" cy="1443791"/>
          </a:xfrm>
          <a:prstGeom prst="downArrowCallout">
            <a:avLst/>
          </a:prstGeom>
          <a:solidFill>
            <a:srgbClr val="328E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иронический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175" y="4678551"/>
            <a:ext cx="2984095" cy="14936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3025" y="5425375"/>
            <a:ext cx="1989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психологический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08529" y="5240709"/>
            <a:ext cx="193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фантастический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36D64E-0629-43B9-A338-BD16BC1A29B3}"/>
              </a:ext>
            </a:extLst>
          </p:cNvPr>
          <p:cNvSpPr/>
          <p:nvPr/>
        </p:nvSpPr>
        <p:spPr>
          <a:xfrm>
            <a:off x="210604" y="55562"/>
            <a:ext cx="2786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РАССКАЗ</a:t>
            </a:r>
          </a:p>
        </p:txBody>
      </p:sp>
    </p:spTree>
    <p:extLst>
      <p:ext uri="{BB962C8B-B14F-4D97-AF65-F5344CB8AC3E}">
        <p14:creationId xmlns:p14="http://schemas.microsoft.com/office/powerpoint/2010/main" val="41093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0654" y="76200"/>
            <a:ext cx="6194927" cy="109696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ОСОБЕННОСТИ ПРИТЧИ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5" y="1579418"/>
            <a:ext cx="6642819" cy="4572000"/>
          </a:xfrm>
        </p:spPr>
        <p:txBody>
          <a:bodyPr>
            <a:normAutofit fontScale="70000" lnSpcReduction="20000"/>
          </a:bodyPr>
          <a:lstStyle/>
          <a:p>
            <a:endParaRPr lang="ru-RU" sz="2800" dirty="0" smtClean="0"/>
          </a:p>
          <a:p>
            <a:r>
              <a:rPr lang="ru-RU" sz="2800" b="1" dirty="0">
                <a:solidFill>
                  <a:srgbClr val="00B0F0"/>
                </a:solidFill>
              </a:rPr>
              <a:t>Притча</a:t>
            </a:r>
            <a:r>
              <a:rPr lang="ru-RU" sz="2800" dirty="0"/>
              <a:t> </a:t>
            </a:r>
            <a:r>
              <a:rPr lang="ru-RU" sz="2800" dirty="0" smtClean="0"/>
              <a:t>– это </a:t>
            </a:r>
            <a:r>
              <a:rPr lang="ru-RU" sz="2800" dirty="0"/>
              <a:t> нравственное поучение в аллегорической </a:t>
            </a:r>
            <a:r>
              <a:rPr lang="ru-RU" sz="2800" dirty="0" smtClean="0"/>
              <a:t>форме,</a:t>
            </a:r>
            <a:r>
              <a:rPr lang="ru-RU" sz="2800" dirty="0"/>
              <a:t> отличающееся от басни тем, что свой поэтический материал оно черпает из человеческой жизни (евангельские притчи, притчи Соломоновы).</a:t>
            </a:r>
            <a:endParaRPr lang="ru-RU" sz="2800" dirty="0" smtClean="0"/>
          </a:p>
          <a:p>
            <a:r>
              <a:rPr lang="ru-RU" sz="2800" dirty="0"/>
              <a:t>В притче для нравственного поучения используется иносказание. </a:t>
            </a:r>
          </a:p>
          <a:p>
            <a:r>
              <a:rPr lang="ru-RU" sz="2800" dirty="0" smtClean="0"/>
              <a:t>Современная притча </a:t>
            </a:r>
            <a:r>
              <a:rPr lang="ru-RU" sz="2800" dirty="0"/>
              <a:t>не дает готового ответа, а заставляет размышлять на предложенную тему. Ненавязчиво, с юмором и иронией учит человека «великим законам жизни», кратко, но емко говорит о важных процессах в жизни человека и природы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Притча </a:t>
            </a:r>
            <a:r>
              <a:rPr lang="ru-RU" sz="2800" dirty="0"/>
              <a:t>развивает логику и образность мышления, формирует нравственные ценности и дает представления о жизни.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F170BBE-06AB-4E3F-AF3C-D8607F5BF202}"/>
              </a:ext>
            </a:extLst>
          </p:cNvPr>
          <p:cNvSpPr/>
          <p:nvPr/>
        </p:nvSpPr>
        <p:spPr>
          <a:xfrm>
            <a:off x="155428" y="55562"/>
            <a:ext cx="3075451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ПРИТЧА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749" y="1173162"/>
            <a:ext cx="8223119" cy="497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4182" y="76200"/>
            <a:ext cx="6721400" cy="1096962"/>
          </a:xfrm>
        </p:spPr>
        <p:txBody>
          <a:bodyPr/>
          <a:lstStyle/>
          <a:p>
            <a:pPr algn="ctr"/>
            <a:r>
              <a:rPr lang="ru-RU" b="1" dirty="0" smtClean="0"/>
              <a:t>ЖАНРОВЫЕ ХАРАКТЕРИСТИКИ ПРИТЧИ</a:t>
            </a: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A36D64E-0629-43B9-A338-BD16BC1A29B3}"/>
              </a:ext>
            </a:extLst>
          </p:cNvPr>
          <p:cNvSpPr/>
          <p:nvPr/>
        </p:nvSpPr>
        <p:spPr>
          <a:xfrm>
            <a:off x="210603" y="55562"/>
            <a:ext cx="33223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ПРИТЧА</a:t>
            </a:r>
            <a:endParaRPr lang="ru-RU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739358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59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Научная литература 16 х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62_TF03431380" id="{C5372053-071F-4A30-B713-CAC0FBBF8602}" vid="{47BF81C2-3D26-44B6-92D3-BB3940A76306}"/>
    </a:ext>
  </a:extLst>
</a:theme>
</file>

<file path=ppt/theme/theme2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4873beb7-5857-4685-be1f-d57550cc96c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tf03431380_win32</Template>
  <TotalTime>0</TotalTime>
  <Words>3539</Words>
  <Application>Microsoft Office PowerPoint</Application>
  <PresentationFormat>Широкоэкранный</PresentationFormat>
  <Paragraphs>438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1" baseType="lpstr">
      <vt:lpstr>Arial</vt:lpstr>
      <vt:lpstr>Calibri</vt:lpstr>
      <vt:lpstr>Euphemia</vt:lpstr>
      <vt:lpstr>Plantagenet Cherokee</vt:lpstr>
      <vt:lpstr>Times New Roman</vt:lpstr>
      <vt:lpstr>Wingdings</vt:lpstr>
      <vt:lpstr>Научная литература 16 х 9</vt:lpstr>
      <vt:lpstr>Презентация PowerPoint</vt:lpstr>
      <vt:lpstr>Жанровое разнообразие сочинений</vt:lpstr>
      <vt:lpstr>КРИТЕРИИ ОЦЕНКИ КОНКУРСНЫХ РАБОТ</vt:lpstr>
      <vt:lpstr>РАССКАЗ – это повествовательное произведение небольшого объема с небольшим количеством героев и охватывающее небольшой отрезок времени. </vt:lpstr>
      <vt:lpstr>Композиция рассказа </vt:lpstr>
      <vt:lpstr>СТРУКТУРА РАССКАЗА</vt:lpstr>
      <vt:lpstr>РАЗНОВИДНОСТИ РАССКАЗОВ</vt:lpstr>
      <vt:lpstr>ОСОБЕННОСТИ ПРИТЧИ</vt:lpstr>
      <vt:lpstr>ЖАНРОВЫЕ ХАРАКТЕРИСТИКИ ПРИТЧИ</vt:lpstr>
      <vt:lpstr>ПИСЬМО – это написанный текст, посылаемый для сообщения чего-нибудь кому-нибудь</vt:lpstr>
      <vt:lpstr>СТРУКТУРА ПИСЬМА</vt:lpstr>
      <vt:lpstr>ВИДЫ ПИСЕМ</vt:lpstr>
      <vt:lpstr>Письмо как эпистолярный жанр публицистики</vt:lpstr>
      <vt:lpstr>Жанровые особенности сказки</vt:lpstr>
      <vt:lpstr>Композиция сказки</vt:lpstr>
      <vt:lpstr>Язык сказки</vt:lpstr>
      <vt:lpstr>Современная литературная сказка…</vt:lpstr>
      <vt:lpstr>ДНЕВНИК – это записи о каждодневных делах, текущих событиях, ведущиеся изо дня в день</vt:lpstr>
      <vt:lpstr>ВИДЫ ДНЕВНИКОВЫХ ЗАПИСЕЙ</vt:lpstr>
      <vt:lpstr>СОЧИНЕНИЕ В ЖАНРЕ ДНЕВНИКА  </vt:lpstr>
      <vt:lpstr>СОЧИНЕНИЕ В ЖАНРЕ ДНЕВНИКА:  СОДЕРЖАТЕЛЬНЫЕ И ЯЗЫКОВЫЕ ОСОБЕННОСТИ </vt:lpstr>
      <vt:lpstr>ОЧЕРК – жанр, существующий на стыке журналистики и литературы</vt:lpstr>
      <vt:lpstr>ВИДЫ ОЧЕРКА:</vt:lpstr>
      <vt:lpstr>СОЧИНЕНИЕ В ЖАНРЕ ОЧЕРКА</vt:lpstr>
      <vt:lpstr>ЖАНРОВЫЕ СВОЙСТВА ОЧЕРКА</vt:lpstr>
      <vt:lpstr>РЕПОРТАЖ – сообщение о местных событиях, о событиях дня, информация  (в печати, по радио, телевидению).</vt:lpstr>
      <vt:lpstr>ЖАНРОВЫЕ ПРИЗНАКИ РЕПОРТАЖА</vt:lpstr>
      <vt:lpstr>СТРУКТУРА РЕПОРТАЖА</vt:lpstr>
      <vt:lpstr>ЯЗЫКОВЫЕ ОСОБЕННОСТИ РЕПОРТАЖА </vt:lpstr>
      <vt:lpstr>Репортажи принято делить на </vt:lpstr>
      <vt:lpstr>ИНТЕРВЬЮ – это записанная беседа в форме вопросов и ответов  автора статьи (интервьюера) с тем, у кого берут интервью (с интервьюируемым).</vt:lpstr>
      <vt:lpstr>Каждый из участников интервью преследует свою цель:</vt:lpstr>
      <vt:lpstr>Презентация PowerPoint</vt:lpstr>
      <vt:lpstr>РАЗНОВИДНОСТИ     ИНТЕРВЬЮ </vt:lpstr>
      <vt:lpstr>Структура / композиция интервью</vt:lpstr>
      <vt:lpstr>ЭССЕ – это один из прозаических литературных жанров</vt:lpstr>
      <vt:lpstr>СТРУКТУРА ЭССЕ</vt:lpstr>
      <vt:lpstr>ЯЗЫКОВЫЕ ОСОБЕННОСТИ ЭССЕ:</vt:lpstr>
      <vt:lpstr>ЭКСКУРСИЯ– это коллективное посещение достопримечательных мест, музеев и пр. с учебными или культурно-просветительскими целями, часто сочетается с туризмом</vt:lpstr>
      <vt:lpstr>РАССКАЗ ЭКСКУРСОВОДА</vt:lpstr>
      <vt:lpstr>ТРЕБОВАНИЯ К РАССКАЗУ ЭКСКУРСОВОДА</vt:lpstr>
      <vt:lpstr>Показывая конкретные объекты, необходимо понимать, какую информацию требуется представить о них прежде всего</vt:lpstr>
      <vt:lpstr>ВОЗМОЖНАЯ СТРУКТУРА ЭКСКУРСИИ</vt:lpstr>
      <vt:lpstr>Языковыми особенностями рассказа экскурсовода является …</vt:lpstr>
      <vt:lpstr>РЕЦЕНЗИЯ – это сложный речевой жанр, связанный с интерпретацией произведения искусства или научного труда, с выражением собственного понимания, оценивания этого произведения</vt:lpstr>
      <vt:lpstr>Строить рецензию рекомендуют следующим образом:</vt:lpstr>
      <vt:lpstr>ПРИЧИНАМИ ВЫБОРА ОБЪЕКТА ДЛЯ РЕЦЕНЗИИ МОГУТ БЫТЬ ФАКТЫ:</vt:lpstr>
      <vt:lpstr>В процессе истолкования и оценки идейно-художественного своеобразия произведения </vt:lpstr>
      <vt:lpstr>Путевые заметки представляют собой одну из разновидностей путевого очерка, — это жанр, описывающий интересные события или субъективные наблюдения автора в путешествии. </vt:lpstr>
      <vt:lpstr>СТРУКТУРА ПУТЕВЫХ ЗАМЕТОК</vt:lpstr>
      <vt:lpstr>ЖАНРОВЫЕ СОБЕННОСТИ ПУТЕВЫХ ЗАМЕТОК </vt:lpstr>
      <vt:lpstr>ОСОБЕННОСТИ СОДЕРЖАНИЯ</vt:lpstr>
      <vt:lpstr>КРИТЕРИИ ОЦЕНКИ КОНКУРСНЫХ РАБОТ</vt:lpstr>
      <vt:lpstr>ЖЕЛАЕМ УСПЕХА УЧАСТНИКАМ КОНКУРСА!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2021-02-02T11:02:32Z</dcterms:created>
  <dcterms:modified xsi:type="dcterms:W3CDTF">2022-03-04T20:02:36Z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