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6" r:id="rId2"/>
    <p:sldId id="278" r:id="rId3"/>
    <p:sldId id="279" r:id="rId4"/>
    <p:sldId id="275" r:id="rId5"/>
    <p:sldId id="269" r:id="rId6"/>
    <p:sldId id="267" r:id="rId7"/>
    <p:sldId id="289" r:id="rId8"/>
    <p:sldId id="290" r:id="rId9"/>
    <p:sldId id="256" r:id="rId10"/>
    <p:sldId id="261" r:id="rId11"/>
    <p:sldId id="262" r:id="rId12"/>
    <p:sldId id="273" r:id="rId13"/>
    <p:sldId id="259" r:id="rId14"/>
    <p:sldId id="281" r:id="rId15"/>
    <p:sldId id="277" r:id="rId16"/>
    <p:sldId id="280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436"/>
    <a:srgbClr val="71775F"/>
    <a:srgbClr val="BEBEAA"/>
    <a:srgbClr val="A9987F"/>
    <a:srgbClr val="9D9C7F"/>
    <a:srgbClr val="313331"/>
    <a:srgbClr val="4E4036"/>
    <a:srgbClr val="9FA294"/>
    <a:srgbClr val="2E2E2E"/>
    <a:srgbClr val="7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9.svg"/><Relationship Id="rId1" Type="http://schemas.openxmlformats.org/officeDocument/2006/relationships/image" Target="../media/image25.png"/><Relationship Id="rId6" Type="http://schemas.openxmlformats.org/officeDocument/2006/relationships/image" Target="../media/image33.svg"/><Relationship Id="rId5" Type="http://schemas.openxmlformats.org/officeDocument/2006/relationships/image" Target="../media/image27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9.svg"/><Relationship Id="rId1" Type="http://schemas.openxmlformats.org/officeDocument/2006/relationships/image" Target="../media/image25.png"/><Relationship Id="rId6" Type="http://schemas.openxmlformats.org/officeDocument/2006/relationships/image" Target="../media/image33.svg"/><Relationship Id="rId5" Type="http://schemas.openxmlformats.org/officeDocument/2006/relationships/image" Target="../media/image27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3F0AD-89D4-4AB0-AEFF-0D12FEBC910E}" type="doc">
      <dgm:prSet loTypeId="urn:microsoft.com/office/officeart/2005/8/layout/hList7" loCatId="list" qsTypeId="urn:microsoft.com/office/officeart/2005/8/quickstyle/simple1" qsCatId="simple" csTypeId="urn:microsoft.com/office/officeart/2005/8/colors/accent3_5" csCatId="accent3" phldr="1"/>
      <dgm:spPr/>
    </dgm:pt>
    <dgm:pt modelId="{19004F89-D875-477E-B8DD-B8C35716447C}">
      <dgm:prSet phldrT="[Текст]"/>
      <dgm:spPr/>
      <dgm:t>
        <a:bodyPr/>
        <a:lstStyle/>
        <a:p>
          <a:r>
            <a:rPr lang="ru-RU" dirty="0">
              <a:solidFill>
                <a:srgbClr val="4E5436"/>
              </a:solidFill>
            </a:rPr>
            <a:t>Всероссийский конкурс сочинений</a:t>
          </a:r>
        </a:p>
      </dgm:t>
    </dgm:pt>
    <dgm:pt modelId="{83B08CFB-FD05-4181-8B09-EBA1C6728126}" type="parTrans" cxnId="{F9D2417F-011E-4AF5-BC4F-E8AAF688A0C1}">
      <dgm:prSet/>
      <dgm:spPr/>
      <dgm:t>
        <a:bodyPr/>
        <a:lstStyle/>
        <a:p>
          <a:endParaRPr lang="ru-RU"/>
        </a:p>
      </dgm:t>
    </dgm:pt>
    <dgm:pt modelId="{8BD05F14-E4D9-472E-B0A7-FAAF98296314}" type="sibTrans" cxnId="{F9D2417F-011E-4AF5-BC4F-E8AAF688A0C1}">
      <dgm:prSet/>
      <dgm:spPr/>
      <dgm:t>
        <a:bodyPr/>
        <a:lstStyle/>
        <a:p>
          <a:endParaRPr lang="ru-RU"/>
        </a:p>
      </dgm:t>
    </dgm:pt>
    <dgm:pt modelId="{70BD7749-695E-4D45-BDA7-C80659E73583}">
      <dgm:prSet phldrT="[Текст]"/>
      <dgm:spPr/>
      <dgm:t>
        <a:bodyPr/>
        <a:lstStyle/>
        <a:p>
          <a:r>
            <a:rPr lang="ru-RU" dirty="0">
              <a:solidFill>
                <a:srgbClr val="4E5436"/>
              </a:solidFill>
            </a:rPr>
            <a:t>Всероссийский фестиваль музеев образовательных организаций</a:t>
          </a:r>
        </a:p>
      </dgm:t>
    </dgm:pt>
    <dgm:pt modelId="{CE09F7F4-E0D5-4B9B-B097-39C3695736CB}" type="parTrans" cxnId="{2D7893ED-4388-4149-8CC3-FCD1BE891376}">
      <dgm:prSet/>
      <dgm:spPr/>
      <dgm:t>
        <a:bodyPr/>
        <a:lstStyle/>
        <a:p>
          <a:endParaRPr lang="ru-RU"/>
        </a:p>
      </dgm:t>
    </dgm:pt>
    <dgm:pt modelId="{8E42AF01-8E1B-4F30-BE77-387A3426599B}" type="sibTrans" cxnId="{2D7893ED-4388-4149-8CC3-FCD1BE891376}">
      <dgm:prSet/>
      <dgm:spPr/>
      <dgm:t>
        <a:bodyPr/>
        <a:lstStyle/>
        <a:p>
          <a:endParaRPr lang="ru-RU"/>
        </a:p>
      </dgm:t>
    </dgm:pt>
    <dgm:pt modelId="{0771E550-ED17-4446-8988-9033C473A9C1}">
      <dgm:prSet phldrT="[Текст]"/>
      <dgm:spPr/>
      <dgm:t>
        <a:bodyPr/>
        <a:lstStyle/>
        <a:p>
          <a:r>
            <a:rPr lang="ru-RU" dirty="0">
              <a:solidFill>
                <a:srgbClr val="4E5436"/>
              </a:solidFill>
            </a:rPr>
            <a:t>Всероссийский конкурс исследовательских проектов </a:t>
          </a:r>
        </a:p>
      </dgm:t>
    </dgm:pt>
    <dgm:pt modelId="{22F9D8C7-6028-4324-A58B-F5CE3A6E2843}" type="parTrans" cxnId="{3C75B6B1-203B-40A6-A1B8-3247035D4A84}">
      <dgm:prSet/>
      <dgm:spPr/>
      <dgm:t>
        <a:bodyPr/>
        <a:lstStyle/>
        <a:p>
          <a:endParaRPr lang="ru-RU"/>
        </a:p>
      </dgm:t>
    </dgm:pt>
    <dgm:pt modelId="{E3614591-88A6-4C78-8A33-B9D3C5D81AD2}" type="sibTrans" cxnId="{3C75B6B1-203B-40A6-A1B8-3247035D4A84}">
      <dgm:prSet/>
      <dgm:spPr/>
      <dgm:t>
        <a:bodyPr/>
        <a:lstStyle/>
        <a:p>
          <a:endParaRPr lang="ru-RU"/>
        </a:p>
      </dgm:t>
    </dgm:pt>
    <dgm:pt modelId="{5A878CD8-BAFB-4D8D-B8B7-3FB39E5D44E9}" type="pres">
      <dgm:prSet presAssocID="{6BE3F0AD-89D4-4AB0-AEFF-0D12FEBC910E}" presName="Name0" presStyleCnt="0">
        <dgm:presLayoutVars>
          <dgm:dir/>
          <dgm:resizeHandles val="exact"/>
        </dgm:presLayoutVars>
      </dgm:prSet>
      <dgm:spPr/>
    </dgm:pt>
    <dgm:pt modelId="{272DAE38-1B75-46F6-838E-BF0A55AEC47D}" type="pres">
      <dgm:prSet presAssocID="{6BE3F0AD-89D4-4AB0-AEFF-0D12FEBC910E}" presName="fgShape" presStyleLbl="fgShp" presStyleIdx="0" presStyleCnt="1"/>
      <dgm:spPr/>
    </dgm:pt>
    <dgm:pt modelId="{9BDC9E1D-47C6-4763-B20F-275DF5218420}" type="pres">
      <dgm:prSet presAssocID="{6BE3F0AD-89D4-4AB0-AEFF-0D12FEBC910E}" presName="linComp" presStyleCnt="0"/>
      <dgm:spPr/>
    </dgm:pt>
    <dgm:pt modelId="{CE1E968F-83D6-4CC5-8DF3-8BF84CDEAB18}" type="pres">
      <dgm:prSet presAssocID="{19004F89-D875-477E-B8DD-B8C35716447C}" presName="compNode" presStyleCnt="0"/>
      <dgm:spPr/>
    </dgm:pt>
    <dgm:pt modelId="{3CABF164-58D0-4024-BB74-7A498B182776}" type="pres">
      <dgm:prSet presAssocID="{19004F89-D875-477E-B8DD-B8C35716447C}" presName="bkgdShape" presStyleLbl="node1" presStyleIdx="0" presStyleCnt="3"/>
      <dgm:spPr/>
      <dgm:t>
        <a:bodyPr/>
        <a:lstStyle/>
        <a:p>
          <a:endParaRPr lang="ru-RU"/>
        </a:p>
      </dgm:t>
    </dgm:pt>
    <dgm:pt modelId="{7D3EDE5F-5A56-4DA4-BDA1-F8541357015C}" type="pres">
      <dgm:prSet presAssocID="{19004F89-D875-477E-B8DD-B8C35716447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3C443-6A46-4236-8A28-44F7293C417A}" type="pres">
      <dgm:prSet presAssocID="{19004F89-D875-477E-B8DD-B8C35716447C}" presName="invisiNode" presStyleLbl="node1" presStyleIdx="0" presStyleCnt="3"/>
      <dgm:spPr/>
    </dgm:pt>
    <dgm:pt modelId="{D877D48B-1F71-40F2-A938-D39D6A35B9D8}" type="pres">
      <dgm:prSet presAssocID="{19004F89-D875-477E-B8DD-B8C35716447C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6038A58E-1202-4AFF-A972-A80BEB4BDE3E}" type="pres">
      <dgm:prSet presAssocID="{8BD05F14-E4D9-472E-B0A7-FAAF982963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6B78E0-6A20-4E00-9B93-5A396124C2C5}" type="pres">
      <dgm:prSet presAssocID="{70BD7749-695E-4D45-BDA7-C80659E73583}" presName="compNode" presStyleCnt="0"/>
      <dgm:spPr/>
    </dgm:pt>
    <dgm:pt modelId="{72F77A6D-09D1-46D7-8B65-F853ACDBD8E3}" type="pres">
      <dgm:prSet presAssocID="{70BD7749-695E-4D45-BDA7-C80659E73583}" presName="bkgdShape" presStyleLbl="node1" presStyleIdx="1" presStyleCnt="3"/>
      <dgm:spPr/>
      <dgm:t>
        <a:bodyPr/>
        <a:lstStyle/>
        <a:p>
          <a:endParaRPr lang="ru-RU"/>
        </a:p>
      </dgm:t>
    </dgm:pt>
    <dgm:pt modelId="{B03DCA1B-A4A6-4CB6-9E98-F90C371DBA9A}" type="pres">
      <dgm:prSet presAssocID="{70BD7749-695E-4D45-BDA7-C80659E7358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55FA2-3F53-4028-8F1D-3FC88958010E}" type="pres">
      <dgm:prSet presAssocID="{70BD7749-695E-4D45-BDA7-C80659E73583}" presName="invisiNode" presStyleLbl="node1" presStyleIdx="1" presStyleCnt="3"/>
      <dgm:spPr/>
    </dgm:pt>
    <dgm:pt modelId="{00029867-F7A9-4F2A-B951-82D87C6E936E}" type="pres">
      <dgm:prSet presAssocID="{70BD7749-695E-4D45-BDA7-C80659E73583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8C84728-73B6-4EAA-A0F9-03F80C2D0E03}" type="pres">
      <dgm:prSet presAssocID="{8E42AF01-8E1B-4F30-BE77-387A342659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8B8764-5FBF-4D5E-BF3B-24E0B5C86001}" type="pres">
      <dgm:prSet presAssocID="{0771E550-ED17-4446-8988-9033C473A9C1}" presName="compNode" presStyleCnt="0"/>
      <dgm:spPr/>
    </dgm:pt>
    <dgm:pt modelId="{2D63B0D0-C5BE-48D1-B64A-5339E3EB45A0}" type="pres">
      <dgm:prSet presAssocID="{0771E550-ED17-4446-8988-9033C473A9C1}" presName="bkgdShape" presStyleLbl="node1" presStyleIdx="2" presStyleCnt="3"/>
      <dgm:spPr/>
      <dgm:t>
        <a:bodyPr/>
        <a:lstStyle/>
        <a:p>
          <a:endParaRPr lang="ru-RU"/>
        </a:p>
      </dgm:t>
    </dgm:pt>
    <dgm:pt modelId="{47563721-5ADC-404F-838A-3725578B442E}" type="pres">
      <dgm:prSet presAssocID="{0771E550-ED17-4446-8988-9033C473A9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0D1BB-62B2-4991-91EE-F749A7E649BB}" type="pres">
      <dgm:prSet presAssocID="{0771E550-ED17-4446-8988-9033C473A9C1}" presName="invisiNode" presStyleLbl="node1" presStyleIdx="2" presStyleCnt="3"/>
      <dgm:spPr/>
    </dgm:pt>
    <dgm:pt modelId="{504852C7-D7BE-4F87-9CB1-C6DEF8EFE90C}" type="pres">
      <dgm:prSet presAssocID="{0771E550-ED17-4446-8988-9033C473A9C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F9D2417F-011E-4AF5-BC4F-E8AAF688A0C1}" srcId="{6BE3F0AD-89D4-4AB0-AEFF-0D12FEBC910E}" destId="{19004F89-D875-477E-B8DD-B8C35716447C}" srcOrd="0" destOrd="0" parTransId="{83B08CFB-FD05-4181-8B09-EBA1C6728126}" sibTransId="{8BD05F14-E4D9-472E-B0A7-FAAF98296314}"/>
    <dgm:cxn modelId="{D5202C55-A199-4D23-9234-19A966CED5B4}" type="presOf" srcId="{70BD7749-695E-4D45-BDA7-C80659E73583}" destId="{B03DCA1B-A4A6-4CB6-9E98-F90C371DBA9A}" srcOrd="1" destOrd="0" presId="urn:microsoft.com/office/officeart/2005/8/layout/hList7"/>
    <dgm:cxn modelId="{8443DD54-AEBA-4C2D-AD02-C5B0A1CFCDF6}" type="presOf" srcId="{0771E550-ED17-4446-8988-9033C473A9C1}" destId="{47563721-5ADC-404F-838A-3725578B442E}" srcOrd="1" destOrd="0" presId="urn:microsoft.com/office/officeart/2005/8/layout/hList7"/>
    <dgm:cxn modelId="{3C75B6B1-203B-40A6-A1B8-3247035D4A84}" srcId="{6BE3F0AD-89D4-4AB0-AEFF-0D12FEBC910E}" destId="{0771E550-ED17-4446-8988-9033C473A9C1}" srcOrd="2" destOrd="0" parTransId="{22F9D8C7-6028-4324-A58B-F5CE3A6E2843}" sibTransId="{E3614591-88A6-4C78-8A33-B9D3C5D81AD2}"/>
    <dgm:cxn modelId="{2D7893ED-4388-4149-8CC3-FCD1BE891376}" srcId="{6BE3F0AD-89D4-4AB0-AEFF-0D12FEBC910E}" destId="{70BD7749-695E-4D45-BDA7-C80659E73583}" srcOrd="1" destOrd="0" parTransId="{CE09F7F4-E0D5-4B9B-B097-39C3695736CB}" sibTransId="{8E42AF01-8E1B-4F30-BE77-387A3426599B}"/>
    <dgm:cxn modelId="{08E403AA-1AC4-41C4-BCFC-BB81EAA9675D}" type="presOf" srcId="{19004F89-D875-477E-B8DD-B8C35716447C}" destId="{7D3EDE5F-5A56-4DA4-BDA1-F8541357015C}" srcOrd="1" destOrd="0" presId="urn:microsoft.com/office/officeart/2005/8/layout/hList7"/>
    <dgm:cxn modelId="{D6B798E9-02AC-4114-9067-535B5AE5BF97}" type="presOf" srcId="{70BD7749-695E-4D45-BDA7-C80659E73583}" destId="{72F77A6D-09D1-46D7-8B65-F853ACDBD8E3}" srcOrd="0" destOrd="0" presId="urn:microsoft.com/office/officeart/2005/8/layout/hList7"/>
    <dgm:cxn modelId="{B39378A4-BB13-4C20-92EB-66F7146EC967}" type="presOf" srcId="{8E42AF01-8E1B-4F30-BE77-387A3426599B}" destId="{98C84728-73B6-4EAA-A0F9-03F80C2D0E03}" srcOrd="0" destOrd="0" presId="urn:microsoft.com/office/officeart/2005/8/layout/hList7"/>
    <dgm:cxn modelId="{1AB86E94-8346-4496-99C2-084136C22F30}" type="presOf" srcId="{19004F89-D875-477E-B8DD-B8C35716447C}" destId="{3CABF164-58D0-4024-BB74-7A498B182776}" srcOrd="0" destOrd="0" presId="urn:microsoft.com/office/officeart/2005/8/layout/hList7"/>
    <dgm:cxn modelId="{D41E0CAA-9F36-424A-BB63-88A24D6C965B}" type="presOf" srcId="{8BD05F14-E4D9-472E-B0A7-FAAF98296314}" destId="{6038A58E-1202-4AFF-A972-A80BEB4BDE3E}" srcOrd="0" destOrd="0" presId="urn:microsoft.com/office/officeart/2005/8/layout/hList7"/>
    <dgm:cxn modelId="{9A42ADEA-B764-4454-BE59-6BEF55C84F08}" type="presOf" srcId="{6BE3F0AD-89D4-4AB0-AEFF-0D12FEBC910E}" destId="{5A878CD8-BAFB-4D8D-B8B7-3FB39E5D44E9}" srcOrd="0" destOrd="0" presId="urn:microsoft.com/office/officeart/2005/8/layout/hList7"/>
    <dgm:cxn modelId="{E90F7ECB-97AA-4002-9DD9-A50CE14BB429}" type="presOf" srcId="{0771E550-ED17-4446-8988-9033C473A9C1}" destId="{2D63B0D0-C5BE-48D1-B64A-5339E3EB45A0}" srcOrd="0" destOrd="0" presId="urn:microsoft.com/office/officeart/2005/8/layout/hList7"/>
    <dgm:cxn modelId="{A5284893-17C5-4282-A9DE-2646EE30190D}" type="presParOf" srcId="{5A878CD8-BAFB-4D8D-B8B7-3FB39E5D44E9}" destId="{272DAE38-1B75-46F6-838E-BF0A55AEC47D}" srcOrd="0" destOrd="0" presId="urn:microsoft.com/office/officeart/2005/8/layout/hList7"/>
    <dgm:cxn modelId="{1BED7DA8-1463-4C43-8E10-B2DC9D6081C6}" type="presParOf" srcId="{5A878CD8-BAFB-4D8D-B8B7-3FB39E5D44E9}" destId="{9BDC9E1D-47C6-4763-B20F-275DF5218420}" srcOrd="1" destOrd="0" presId="urn:microsoft.com/office/officeart/2005/8/layout/hList7"/>
    <dgm:cxn modelId="{265494A0-3496-485E-AD10-29A9C836CE1C}" type="presParOf" srcId="{9BDC9E1D-47C6-4763-B20F-275DF5218420}" destId="{CE1E968F-83D6-4CC5-8DF3-8BF84CDEAB18}" srcOrd="0" destOrd="0" presId="urn:microsoft.com/office/officeart/2005/8/layout/hList7"/>
    <dgm:cxn modelId="{CE29AE87-1EF4-4472-9344-707F8F6E4C2B}" type="presParOf" srcId="{CE1E968F-83D6-4CC5-8DF3-8BF84CDEAB18}" destId="{3CABF164-58D0-4024-BB74-7A498B182776}" srcOrd="0" destOrd="0" presId="urn:microsoft.com/office/officeart/2005/8/layout/hList7"/>
    <dgm:cxn modelId="{1423117C-7FFA-47FC-957F-C6A87D763D8F}" type="presParOf" srcId="{CE1E968F-83D6-4CC5-8DF3-8BF84CDEAB18}" destId="{7D3EDE5F-5A56-4DA4-BDA1-F8541357015C}" srcOrd="1" destOrd="0" presId="urn:microsoft.com/office/officeart/2005/8/layout/hList7"/>
    <dgm:cxn modelId="{A6BDEF46-98BA-47CC-BAEE-33076CD3E21D}" type="presParOf" srcId="{CE1E968F-83D6-4CC5-8DF3-8BF84CDEAB18}" destId="{95E3C443-6A46-4236-8A28-44F7293C417A}" srcOrd="2" destOrd="0" presId="urn:microsoft.com/office/officeart/2005/8/layout/hList7"/>
    <dgm:cxn modelId="{156A31B7-E442-4D7F-AFE0-E0D643381AFC}" type="presParOf" srcId="{CE1E968F-83D6-4CC5-8DF3-8BF84CDEAB18}" destId="{D877D48B-1F71-40F2-A938-D39D6A35B9D8}" srcOrd="3" destOrd="0" presId="urn:microsoft.com/office/officeart/2005/8/layout/hList7"/>
    <dgm:cxn modelId="{1916AFE7-9A4A-44D0-B971-22A0F5C55FFB}" type="presParOf" srcId="{9BDC9E1D-47C6-4763-B20F-275DF5218420}" destId="{6038A58E-1202-4AFF-A972-A80BEB4BDE3E}" srcOrd="1" destOrd="0" presId="urn:microsoft.com/office/officeart/2005/8/layout/hList7"/>
    <dgm:cxn modelId="{12D2A881-4772-4408-B509-924CCC7E1C56}" type="presParOf" srcId="{9BDC9E1D-47C6-4763-B20F-275DF5218420}" destId="{CA6B78E0-6A20-4E00-9B93-5A396124C2C5}" srcOrd="2" destOrd="0" presId="urn:microsoft.com/office/officeart/2005/8/layout/hList7"/>
    <dgm:cxn modelId="{20F87AA7-7CDB-4EFE-B9F7-17D84F36A98B}" type="presParOf" srcId="{CA6B78E0-6A20-4E00-9B93-5A396124C2C5}" destId="{72F77A6D-09D1-46D7-8B65-F853ACDBD8E3}" srcOrd="0" destOrd="0" presId="urn:microsoft.com/office/officeart/2005/8/layout/hList7"/>
    <dgm:cxn modelId="{76687F10-97D2-4499-8357-3C25A7827E84}" type="presParOf" srcId="{CA6B78E0-6A20-4E00-9B93-5A396124C2C5}" destId="{B03DCA1B-A4A6-4CB6-9E98-F90C371DBA9A}" srcOrd="1" destOrd="0" presId="urn:microsoft.com/office/officeart/2005/8/layout/hList7"/>
    <dgm:cxn modelId="{258E5714-7B5F-467B-A17D-A4671EAD1586}" type="presParOf" srcId="{CA6B78E0-6A20-4E00-9B93-5A396124C2C5}" destId="{9EA55FA2-3F53-4028-8F1D-3FC88958010E}" srcOrd="2" destOrd="0" presId="urn:microsoft.com/office/officeart/2005/8/layout/hList7"/>
    <dgm:cxn modelId="{9B96A3F8-3D7B-40C6-AAC2-2605CF9E6F41}" type="presParOf" srcId="{CA6B78E0-6A20-4E00-9B93-5A396124C2C5}" destId="{00029867-F7A9-4F2A-B951-82D87C6E936E}" srcOrd="3" destOrd="0" presId="urn:microsoft.com/office/officeart/2005/8/layout/hList7"/>
    <dgm:cxn modelId="{18509239-5BC6-44B7-8CE9-0DD385DCBD1D}" type="presParOf" srcId="{9BDC9E1D-47C6-4763-B20F-275DF5218420}" destId="{98C84728-73B6-4EAA-A0F9-03F80C2D0E03}" srcOrd="3" destOrd="0" presId="urn:microsoft.com/office/officeart/2005/8/layout/hList7"/>
    <dgm:cxn modelId="{F5E2923E-597A-437C-AD81-822FB2C7551C}" type="presParOf" srcId="{9BDC9E1D-47C6-4763-B20F-275DF5218420}" destId="{198B8764-5FBF-4D5E-BF3B-24E0B5C86001}" srcOrd="4" destOrd="0" presId="urn:microsoft.com/office/officeart/2005/8/layout/hList7"/>
    <dgm:cxn modelId="{7885A3F9-4DA2-4E93-A4D3-6333278E9048}" type="presParOf" srcId="{198B8764-5FBF-4D5E-BF3B-24E0B5C86001}" destId="{2D63B0D0-C5BE-48D1-B64A-5339E3EB45A0}" srcOrd="0" destOrd="0" presId="urn:microsoft.com/office/officeart/2005/8/layout/hList7"/>
    <dgm:cxn modelId="{A1C4D5F3-4325-46AC-AFF5-9B9993CAED73}" type="presParOf" srcId="{198B8764-5FBF-4D5E-BF3B-24E0B5C86001}" destId="{47563721-5ADC-404F-838A-3725578B442E}" srcOrd="1" destOrd="0" presId="urn:microsoft.com/office/officeart/2005/8/layout/hList7"/>
    <dgm:cxn modelId="{7238B0EE-2CDC-4D60-B007-04A625AA3B72}" type="presParOf" srcId="{198B8764-5FBF-4D5E-BF3B-24E0B5C86001}" destId="{DF60D1BB-62B2-4991-91EE-F749A7E649BB}" srcOrd="2" destOrd="0" presId="urn:microsoft.com/office/officeart/2005/8/layout/hList7"/>
    <dgm:cxn modelId="{B6F2212B-1D42-4A80-AF04-1E19866C0D4F}" type="presParOf" srcId="{198B8764-5FBF-4D5E-BF3B-24E0B5C86001}" destId="{504852C7-D7BE-4F87-9CB1-C6DEF8EFE9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84B64-0A24-4EA0-B6BF-1FC468A36DA4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745C5A5-751D-48CB-9652-1A2F96D05531}">
      <dgm:prSet phldrT="[Текст]"/>
      <dgm:spPr/>
      <dgm:t>
        <a:bodyPr/>
        <a:lstStyle/>
        <a:p>
          <a:r>
            <a:rPr lang="ru-RU" dirty="0"/>
            <a:t>Большее соответствие тематике проекта «Без срока давности»</a:t>
          </a:r>
        </a:p>
      </dgm:t>
    </dgm:pt>
    <dgm:pt modelId="{7CC74051-1457-4F1C-ADF7-4B4F7EA6CFF1}" type="parTrans" cxnId="{123B5CBC-855F-4C2A-B216-5F017222AC26}">
      <dgm:prSet/>
      <dgm:spPr/>
      <dgm:t>
        <a:bodyPr/>
        <a:lstStyle/>
        <a:p>
          <a:endParaRPr lang="ru-RU"/>
        </a:p>
      </dgm:t>
    </dgm:pt>
    <dgm:pt modelId="{AF1D641D-A07B-449C-AF40-76BA819098F1}" type="sibTrans" cxnId="{123B5CBC-855F-4C2A-B216-5F017222AC26}">
      <dgm:prSet/>
      <dgm:spPr/>
      <dgm:t>
        <a:bodyPr/>
        <a:lstStyle/>
        <a:p>
          <a:endParaRPr lang="ru-RU"/>
        </a:p>
      </dgm:t>
    </dgm:pt>
    <dgm:pt modelId="{D267177A-118F-4591-8BE6-FA6E608E3754}">
      <dgm:prSet phldrT="[Текст]"/>
      <dgm:spPr/>
      <dgm:t>
        <a:bodyPr/>
        <a:lstStyle/>
        <a:p>
          <a:r>
            <a:rPr lang="ru-RU" dirty="0"/>
            <a:t>Цели и задачи</a:t>
          </a:r>
        </a:p>
      </dgm:t>
    </dgm:pt>
    <dgm:pt modelId="{A3D1B0C6-B18C-4D39-A3C3-EB4A0D4AEA9D}" type="parTrans" cxnId="{1AF4FA39-BD9E-4564-9072-B123A3FFE3F1}">
      <dgm:prSet/>
      <dgm:spPr/>
      <dgm:t>
        <a:bodyPr/>
        <a:lstStyle/>
        <a:p>
          <a:endParaRPr lang="ru-RU"/>
        </a:p>
      </dgm:t>
    </dgm:pt>
    <dgm:pt modelId="{3C3BF7C7-E6A9-4CD3-A3C5-6FA340E2E13A}" type="sibTrans" cxnId="{1AF4FA39-BD9E-4564-9072-B123A3FFE3F1}">
      <dgm:prSet/>
      <dgm:spPr/>
      <dgm:t>
        <a:bodyPr/>
        <a:lstStyle/>
        <a:p>
          <a:endParaRPr lang="ru-RU"/>
        </a:p>
      </dgm:t>
    </dgm:pt>
    <dgm:pt modelId="{10CBF06B-ABF6-4E0F-A467-E93C9DBB73B1}">
      <dgm:prSet phldrT="[Текст]"/>
      <dgm:spPr/>
      <dgm:t>
        <a:bodyPr/>
        <a:lstStyle/>
        <a:p>
          <a:r>
            <a:rPr lang="ru-RU" dirty="0"/>
            <a:t>Тематические направления, номинации</a:t>
          </a:r>
        </a:p>
      </dgm:t>
    </dgm:pt>
    <dgm:pt modelId="{D6FDB213-1807-41D7-A52E-6390ECC4D2C7}" type="parTrans" cxnId="{25F1FF9C-3792-41FB-825A-858E796F6731}">
      <dgm:prSet/>
      <dgm:spPr/>
      <dgm:t>
        <a:bodyPr/>
        <a:lstStyle/>
        <a:p>
          <a:endParaRPr lang="ru-RU"/>
        </a:p>
      </dgm:t>
    </dgm:pt>
    <dgm:pt modelId="{EDE52355-D3A1-453D-AC71-4F19851A1DE2}" type="sibTrans" cxnId="{25F1FF9C-3792-41FB-825A-858E796F6731}">
      <dgm:prSet/>
      <dgm:spPr/>
      <dgm:t>
        <a:bodyPr/>
        <a:lstStyle/>
        <a:p>
          <a:endParaRPr lang="ru-RU"/>
        </a:p>
      </dgm:t>
    </dgm:pt>
    <dgm:pt modelId="{098A63E7-7CA8-4A47-9896-1691B2D95225}">
      <dgm:prSet phldrT="[Текст]"/>
      <dgm:spPr/>
      <dgm:t>
        <a:bodyPr/>
        <a:lstStyle/>
        <a:p>
          <a:r>
            <a:rPr lang="ru-RU" dirty="0"/>
            <a:t>Введение новой категории обучающихся</a:t>
          </a:r>
        </a:p>
      </dgm:t>
    </dgm:pt>
    <dgm:pt modelId="{A4E5DBAF-C8DC-4FCE-A539-F604C8F6ED67}" type="parTrans" cxnId="{3DB75929-00D7-4D63-B7C7-94EF22A0E77E}">
      <dgm:prSet/>
      <dgm:spPr/>
      <dgm:t>
        <a:bodyPr/>
        <a:lstStyle/>
        <a:p>
          <a:endParaRPr lang="ru-RU"/>
        </a:p>
      </dgm:t>
    </dgm:pt>
    <dgm:pt modelId="{A7B146D1-9912-485A-B79A-28A7458EAE65}" type="sibTrans" cxnId="{3DB75929-00D7-4D63-B7C7-94EF22A0E77E}">
      <dgm:prSet/>
      <dgm:spPr/>
      <dgm:t>
        <a:bodyPr/>
        <a:lstStyle/>
        <a:p>
          <a:endParaRPr lang="ru-RU"/>
        </a:p>
      </dgm:t>
    </dgm:pt>
    <dgm:pt modelId="{7A79B0F3-DD58-41CB-8545-2F08B5C607B8}">
      <dgm:prSet phldrT="[Текст]"/>
      <dgm:spPr/>
      <dgm:t>
        <a:bodyPr/>
        <a:lstStyle/>
        <a:p>
          <a:r>
            <a:rPr lang="ru-RU" dirty="0"/>
            <a:t>Обучающиеся системы СПО (4 категория)</a:t>
          </a:r>
        </a:p>
      </dgm:t>
    </dgm:pt>
    <dgm:pt modelId="{0A23196F-69FC-4051-9968-9C98A716EE03}" type="parTrans" cxnId="{83A2B1E8-E474-4634-BB82-C4D4DE5F4B8A}">
      <dgm:prSet/>
      <dgm:spPr/>
      <dgm:t>
        <a:bodyPr/>
        <a:lstStyle/>
        <a:p>
          <a:endParaRPr lang="ru-RU"/>
        </a:p>
      </dgm:t>
    </dgm:pt>
    <dgm:pt modelId="{40114C62-2912-4EAC-8A1C-6B85130A1894}" type="sibTrans" cxnId="{83A2B1E8-E474-4634-BB82-C4D4DE5F4B8A}">
      <dgm:prSet/>
      <dgm:spPr/>
      <dgm:t>
        <a:bodyPr/>
        <a:lstStyle/>
        <a:p>
          <a:endParaRPr lang="ru-RU"/>
        </a:p>
      </dgm:t>
    </dgm:pt>
    <dgm:pt modelId="{9C02AC22-CDD4-45ED-BF8A-7C3C4EA2D968}">
      <dgm:prSet phldrT="[Текст]"/>
      <dgm:spPr/>
      <dgm:t>
        <a:bodyPr/>
        <a:lstStyle/>
        <a:p>
          <a:r>
            <a:rPr lang="ru-RU" dirty="0"/>
            <a:t>4 абсолютных победителя</a:t>
          </a:r>
        </a:p>
      </dgm:t>
    </dgm:pt>
    <dgm:pt modelId="{951760AE-228A-49C4-8A56-8FA00FAB5B17}" type="parTrans" cxnId="{FA6EC3A3-8F56-42B8-BBD2-D33DE52F4AF3}">
      <dgm:prSet/>
      <dgm:spPr/>
      <dgm:t>
        <a:bodyPr/>
        <a:lstStyle/>
        <a:p>
          <a:endParaRPr lang="ru-RU"/>
        </a:p>
      </dgm:t>
    </dgm:pt>
    <dgm:pt modelId="{581E710B-C0E5-4FF8-99BD-8150FD1A5B39}" type="sibTrans" cxnId="{FA6EC3A3-8F56-42B8-BBD2-D33DE52F4AF3}">
      <dgm:prSet/>
      <dgm:spPr/>
      <dgm:t>
        <a:bodyPr/>
        <a:lstStyle/>
        <a:p>
          <a:endParaRPr lang="ru-RU"/>
        </a:p>
      </dgm:t>
    </dgm:pt>
    <dgm:pt modelId="{CBD3995C-B389-4D2D-B456-02E5CEEF0B35}">
      <dgm:prSet phldrT="[Текст]"/>
      <dgm:spPr/>
      <dgm:t>
        <a:bodyPr/>
        <a:lstStyle/>
        <a:p>
          <a:r>
            <a:rPr lang="ru-RU" dirty="0"/>
            <a:t>Партнерская поддержка</a:t>
          </a:r>
        </a:p>
      </dgm:t>
    </dgm:pt>
    <dgm:pt modelId="{F8E8CEDB-6336-4447-BD1D-DC6E76319A81}" type="parTrans" cxnId="{6EB9019D-5170-45BF-A23A-55F7A1577150}">
      <dgm:prSet/>
      <dgm:spPr/>
      <dgm:t>
        <a:bodyPr/>
        <a:lstStyle/>
        <a:p>
          <a:endParaRPr lang="ru-RU"/>
        </a:p>
      </dgm:t>
    </dgm:pt>
    <dgm:pt modelId="{7688A544-3D8E-437E-9F03-8D151F5939BE}" type="sibTrans" cxnId="{6EB9019D-5170-45BF-A23A-55F7A1577150}">
      <dgm:prSet/>
      <dgm:spPr/>
      <dgm:t>
        <a:bodyPr/>
        <a:lstStyle/>
        <a:p>
          <a:endParaRPr lang="ru-RU"/>
        </a:p>
      </dgm:t>
    </dgm:pt>
    <dgm:pt modelId="{3B671635-1335-44E5-89EF-9D3578B8150B}">
      <dgm:prSet phldrT="[Текст]"/>
      <dgm:spPr/>
      <dgm:t>
        <a:bodyPr/>
        <a:lstStyle/>
        <a:p>
          <a:r>
            <a:rPr lang="ru-RU" dirty="0"/>
            <a:t>Тематические направления</a:t>
          </a:r>
        </a:p>
      </dgm:t>
    </dgm:pt>
    <dgm:pt modelId="{DFEC2AE8-6D3F-4726-95BC-4E65E102A3BF}" type="parTrans" cxnId="{D2B70A00-EE7F-42D9-BEB7-64EDD24DF260}">
      <dgm:prSet/>
      <dgm:spPr/>
      <dgm:t>
        <a:bodyPr/>
        <a:lstStyle/>
        <a:p>
          <a:endParaRPr lang="ru-RU"/>
        </a:p>
      </dgm:t>
    </dgm:pt>
    <dgm:pt modelId="{408E7733-BB61-4F87-962D-F6145AD36083}" type="sibTrans" cxnId="{D2B70A00-EE7F-42D9-BEB7-64EDD24DF260}">
      <dgm:prSet/>
      <dgm:spPr/>
      <dgm:t>
        <a:bodyPr/>
        <a:lstStyle/>
        <a:p>
          <a:endParaRPr lang="ru-RU"/>
        </a:p>
      </dgm:t>
    </dgm:pt>
    <dgm:pt modelId="{D7F78B78-AF6E-4FA1-A36C-5D302C656FFD}">
      <dgm:prSet phldrT="[Текст]"/>
      <dgm:spPr/>
      <dgm:t>
        <a:bodyPr/>
        <a:lstStyle/>
        <a:p>
          <a:r>
            <a:rPr lang="ru-RU" dirty="0"/>
            <a:t>Номинации </a:t>
          </a:r>
        </a:p>
      </dgm:t>
    </dgm:pt>
    <dgm:pt modelId="{B9B6DBBB-85CB-41F7-BF44-7D86BA933CB9}" type="parTrans" cxnId="{4061B4BA-047A-4A2A-B971-3800372438AE}">
      <dgm:prSet/>
      <dgm:spPr/>
      <dgm:t>
        <a:bodyPr/>
        <a:lstStyle/>
        <a:p>
          <a:endParaRPr lang="ru-RU"/>
        </a:p>
      </dgm:t>
    </dgm:pt>
    <dgm:pt modelId="{723D7EA2-28BA-4761-AA22-AB89AC19E65A}" type="sibTrans" cxnId="{4061B4BA-047A-4A2A-B971-3800372438AE}">
      <dgm:prSet/>
      <dgm:spPr/>
      <dgm:t>
        <a:bodyPr/>
        <a:lstStyle/>
        <a:p>
          <a:endParaRPr lang="ru-RU"/>
        </a:p>
      </dgm:t>
    </dgm:pt>
    <dgm:pt modelId="{EF9A7A87-3BEC-46BB-993F-79E5825D8380}">
      <dgm:prSet custT="1"/>
      <dgm:spPr/>
      <dgm:t>
        <a:bodyPr/>
        <a:lstStyle/>
        <a:p>
          <a:pPr algn="l"/>
          <a:r>
            <a:rPr lang="ru-RU" sz="2300" dirty="0"/>
            <a:t>Увеличение количества этапов </a:t>
          </a:r>
        </a:p>
        <a:p>
          <a:pPr algn="l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/>
            <a:t>Школьный, муниципальный, региональный (субъект РФ)</a:t>
          </a:r>
        </a:p>
        <a:p>
          <a:pPr algn="l"/>
          <a:r>
            <a:rPr lang="ru-RU" sz="1800" dirty="0"/>
            <a:t>• Федеральный</a:t>
          </a:r>
        </a:p>
      </dgm:t>
    </dgm:pt>
    <dgm:pt modelId="{137E3E20-DA1B-4050-9DC4-F5BFEB3289E3}" type="parTrans" cxnId="{30DC9024-A1DE-4512-A245-D726E8AFBC7D}">
      <dgm:prSet/>
      <dgm:spPr/>
      <dgm:t>
        <a:bodyPr/>
        <a:lstStyle/>
        <a:p>
          <a:endParaRPr lang="ru-RU"/>
        </a:p>
      </dgm:t>
    </dgm:pt>
    <dgm:pt modelId="{B3ED886C-49C9-4CF7-A8F4-A3846A5AE08F}" type="sibTrans" cxnId="{30DC9024-A1DE-4512-A245-D726E8AFBC7D}">
      <dgm:prSet/>
      <dgm:spPr/>
      <dgm:t>
        <a:bodyPr/>
        <a:lstStyle/>
        <a:p>
          <a:endParaRPr lang="ru-RU"/>
        </a:p>
      </dgm:t>
    </dgm:pt>
    <dgm:pt modelId="{994E5D0D-20DA-4CE9-8FB3-E15647865F94}" type="pres">
      <dgm:prSet presAssocID="{EE384B64-0A24-4EA0-B6BF-1FC468A36D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6984C-A73B-4E89-983D-B607657BD05E}" type="pres">
      <dgm:prSet presAssocID="{5745C5A5-751D-48CB-9652-1A2F96D05531}" presName="comp" presStyleCnt="0"/>
      <dgm:spPr/>
    </dgm:pt>
    <dgm:pt modelId="{8DBD8C2C-556D-47AB-B333-63DF1B418EB0}" type="pres">
      <dgm:prSet presAssocID="{5745C5A5-751D-48CB-9652-1A2F96D05531}" presName="box" presStyleLbl="node1" presStyleIdx="0" presStyleCnt="4"/>
      <dgm:spPr/>
      <dgm:t>
        <a:bodyPr/>
        <a:lstStyle/>
        <a:p>
          <a:endParaRPr lang="ru-RU"/>
        </a:p>
      </dgm:t>
    </dgm:pt>
    <dgm:pt modelId="{BDFF3E1B-7B1E-497B-A9A4-7627A6095B60}" type="pres">
      <dgm:prSet presAssocID="{5745C5A5-751D-48CB-9652-1A2F96D0553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013FDFC-A66A-4B7E-9D9C-498DFF44D222}" type="pres">
      <dgm:prSet presAssocID="{5745C5A5-751D-48CB-9652-1A2F96D0553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A53F4-AFA9-4898-8B63-ED3421781E7F}" type="pres">
      <dgm:prSet presAssocID="{AF1D641D-A07B-449C-AF40-76BA819098F1}" presName="spacer" presStyleCnt="0"/>
      <dgm:spPr/>
    </dgm:pt>
    <dgm:pt modelId="{6FC7C7A4-5FB2-44AE-941E-C65A11E5D1A8}" type="pres">
      <dgm:prSet presAssocID="{098A63E7-7CA8-4A47-9896-1691B2D95225}" presName="comp" presStyleCnt="0"/>
      <dgm:spPr/>
    </dgm:pt>
    <dgm:pt modelId="{ED436AF8-530E-44CD-8D24-170ECFCA963D}" type="pres">
      <dgm:prSet presAssocID="{098A63E7-7CA8-4A47-9896-1691B2D95225}" presName="box" presStyleLbl="node1" presStyleIdx="1" presStyleCnt="4"/>
      <dgm:spPr/>
      <dgm:t>
        <a:bodyPr/>
        <a:lstStyle/>
        <a:p>
          <a:endParaRPr lang="ru-RU"/>
        </a:p>
      </dgm:t>
    </dgm:pt>
    <dgm:pt modelId="{7E8616C6-F2C6-4F0F-A234-0AB3C412553F}" type="pres">
      <dgm:prSet presAssocID="{098A63E7-7CA8-4A47-9896-1691B2D95225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E06517E1-8A0C-40E5-802A-D7746C4AD8DC}" type="pres">
      <dgm:prSet presAssocID="{098A63E7-7CA8-4A47-9896-1691B2D9522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F26DB-7FCA-4148-BF5D-2C9777AE1D1C}" type="pres">
      <dgm:prSet presAssocID="{A7B146D1-9912-485A-B79A-28A7458EAE65}" presName="spacer" presStyleCnt="0"/>
      <dgm:spPr/>
    </dgm:pt>
    <dgm:pt modelId="{0C3ED59E-D3B4-448C-970C-92D8C803477E}" type="pres">
      <dgm:prSet presAssocID="{EF9A7A87-3BEC-46BB-993F-79E5825D8380}" presName="comp" presStyleCnt="0"/>
      <dgm:spPr/>
    </dgm:pt>
    <dgm:pt modelId="{3AC2CD00-B46B-426C-BB64-015B5BDF18D3}" type="pres">
      <dgm:prSet presAssocID="{EF9A7A87-3BEC-46BB-993F-79E5825D8380}" presName="box" presStyleLbl="node1" presStyleIdx="2" presStyleCnt="4" custLinFactNeighborY="855"/>
      <dgm:spPr/>
      <dgm:t>
        <a:bodyPr/>
        <a:lstStyle/>
        <a:p>
          <a:endParaRPr lang="ru-RU"/>
        </a:p>
      </dgm:t>
    </dgm:pt>
    <dgm:pt modelId="{2DB7ADD0-E167-465A-943C-3DC8F6C0E1D8}" type="pres">
      <dgm:prSet presAssocID="{EF9A7A87-3BEC-46BB-993F-79E5825D8380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FEEA32E-CDB7-4B38-8BF4-2E49DFA1FD56}" type="pres">
      <dgm:prSet presAssocID="{EF9A7A87-3BEC-46BB-993F-79E5825D838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F204D-2449-4A10-AF7E-2E26FEFCFD74}" type="pres">
      <dgm:prSet presAssocID="{B3ED886C-49C9-4CF7-A8F4-A3846A5AE08F}" presName="spacer" presStyleCnt="0"/>
      <dgm:spPr/>
    </dgm:pt>
    <dgm:pt modelId="{B3EB2169-BC17-4E5E-A8A8-81D93D3ABD4B}" type="pres">
      <dgm:prSet presAssocID="{CBD3995C-B389-4D2D-B456-02E5CEEF0B35}" presName="comp" presStyleCnt="0"/>
      <dgm:spPr/>
    </dgm:pt>
    <dgm:pt modelId="{EAD96CB1-D3AE-4D4A-8A8D-797F99644242}" type="pres">
      <dgm:prSet presAssocID="{CBD3995C-B389-4D2D-B456-02E5CEEF0B35}" presName="box" presStyleLbl="node1" presStyleIdx="3" presStyleCnt="4"/>
      <dgm:spPr/>
      <dgm:t>
        <a:bodyPr/>
        <a:lstStyle/>
        <a:p>
          <a:endParaRPr lang="ru-RU"/>
        </a:p>
      </dgm:t>
    </dgm:pt>
    <dgm:pt modelId="{AE6176A0-8808-4688-8C1A-695AB6D518B1}" type="pres">
      <dgm:prSet presAssocID="{CBD3995C-B389-4D2D-B456-02E5CEEF0B35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5000" b="-105000"/>
          </a:stretch>
        </a:blipFill>
      </dgm:spPr>
    </dgm:pt>
    <dgm:pt modelId="{14F7D5E0-513F-4C4F-9CC6-42DC2C4EA64D}" type="pres">
      <dgm:prSet presAssocID="{CBD3995C-B389-4D2D-B456-02E5CEEF0B3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F7663-EF26-47E5-B7A0-6936EAE2CFCA}" type="presOf" srcId="{9C02AC22-CDD4-45ED-BF8A-7C3C4EA2D968}" destId="{E06517E1-8A0C-40E5-802A-D7746C4AD8DC}" srcOrd="1" destOrd="2" presId="urn:microsoft.com/office/officeart/2005/8/layout/vList4"/>
    <dgm:cxn modelId="{25F1FF9C-3792-41FB-825A-858E796F6731}" srcId="{5745C5A5-751D-48CB-9652-1A2F96D05531}" destId="{10CBF06B-ABF6-4E0F-A467-E93C9DBB73B1}" srcOrd="1" destOrd="0" parTransId="{D6FDB213-1807-41D7-A52E-6390ECC4D2C7}" sibTransId="{EDE52355-D3A1-453D-AC71-4F19851A1DE2}"/>
    <dgm:cxn modelId="{CAC20D12-E2EF-4C05-9409-4C14F46401FB}" type="presOf" srcId="{EE384B64-0A24-4EA0-B6BF-1FC468A36DA4}" destId="{994E5D0D-20DA-4CE9-8FB3-E15647865F94}" srcOrd="0" destOrd="0" presId="urn:microsoft.com/office/officeart/2005/8/layout/vList4"/>
    <dgm:cxn modelId="{0849CA6B-EA14-4875-9052-D56554CF5945}" type="presOf" srcId="{EF9A7A87-3BEC-46BB-993F-79E5825D8380}" destId="{0FEEA32E-CDB7-4B38-8BF4-2E49DFA1FD56}" srcOrd="1" destOrd="0" presId="urn:microsoft.com/office/officeart/2005/8/layout/vList4"/>
    <dgm:cxn modelId="{8567785B-70AE-4569-8DAB-0ABAD6E48AD9}" type="presOf" srcId="{5745C5A5-751D-48CB-9652-1A2F96D05531}" destId="{3013FDFC-A66A-4B7E-9D9C-498DFF44D222}" srcOrd="1" destOrd="0" presId="urn:microsoft.com/office/officeart/2005/8/layout/vList4"/>
    <dgm:cxn modelId="{6EB9019D-5170-45BF-A23A-55F7A1577150}" srcId="{EE384B64-0A24-4EA0-B6BF-1FC468A36DA4}" destId="{CBD3995C-B389-4D2D-B456-02E5CEEF0B35}" srcOrd="3" destOrd="0" parTransId="{F8E8CEDB-6336-4447-BD1D-DC6E76319A81}" sibTransId="{7688A544-3D8E-437E-9F03-8D151F5939BE}"/>
    <dgm:cxn modelId="{8ABE8D29-6E8F-4F08-A450-46C8CA3A86F3}" type="presOf" srcId="{098A63E7-7CA8-4A47-9896-1691B2D95225}" destId="{E06517E1-8A0C-40E5-802A-D7746C4AD8DC}" srcOrd="1" destOrd="0" presId="urn:microsoft.com/office/officeart/2005/8/layout/vList4"/>
    <dgm:cxn modelId="{295789EB-EB49-44CB-A2E8-D18CB8C1018F}" type="presOf" srcId="{3B671635-1335-44E5-89EF-9D3578B8150B}" destId="{14F7D5E0-513F-4C4F-9CC6-42DC2C4EA64D}" srcOrd="1" destOrd="1" presId="urn:microsoft.com/office/officeart/2005/8/layout/vList4"/>
    <dgm:cxn modelId="{1AF4FA39-BD9E-4564-9072-B123A3FFE3F1}" srcId="{5745C5A5-751D-48CB-9652-1A2F96D05531}" destId="{D267177A-118F-4591-8BE6-FA6E608E3754}" srcOrd="0" destOrd="0" parTransId="{A3D1B0C6-B18C-4D39-A3C3-EB4A0D4AEA9D}" sibTransId="{3C3BF7C7-E6A9-4CD3-A3C5-6FA340E2E13A}"/>
    <dgm:cxn modelId="{FA6EC3A3-8F56-42B8-BBD2-D33DE52F4AF3}" srcId="{098A63E7-7CA8-4A47-9896-1691B2D95225}" destId="{9C02AC22-CDD4-45ED-BF8A-7C3C4EA2D968}" srcOrd="1" destOrd="0" parTransId="{951760AE-228A-49C4-8A56-8FA00FAB5B17}" sibTransId="{581E710B-C0E5-4FF8-99BD-8150FD1A5B39}"/>
    <dgm:cxn modelId="{55EA9652-C93D-482C-A029-4B3702DD5F3F}" type="presOf" srcId="{D7F78B78-AF6E-4FA1-A36C-5D302C656FFD}" destId="{EAD96CB1-D3AE-4D4A-8A8D-797F99644242}" srcOrd="0" destOrd="2" presId="urn:microsoft.com/office/officeart/2005/8/layout/vList4"/>
    <dgm:cxn modelId="{3DB75929-00D7-4D63-B7C7-94EF22A0E77E}" srcId="{EE384B64-0A24-4EA0-B6BF-1FC468A36DA4}" destId="{098A63E7-7CA8-4A47-9896-1691B2D95225}" srcOrd="1" destOrd="0" parTransId="{A4E5DBAF-C8DC-4FCE-A539-F604C8F6ED67}" sibTransId="{A7B146D1-9912-485A-B79A-28A7458EAE65}"/>
    <dgm:cxn modelId="{D2B70A00-EE7F-42D9-BEB7-64EDD24DF260}" srcId="{CBD3995C-B389-4D2D-B456-02E5CEEF0B35}" destId="{3B671635-1335-44E5-89EF-9D3578B8150B}" srcOrd="0" destOrd="0" parTransId="{DFEC2AE8-6D3F-4726-95BC-4E65E102A3BF}" sibTransId="{408E7733-BB61-4F87-962D-F6145AD36083}"/>
    <dgm:cxn modelId="{10D3B042-01A0-4095-BAD3-0BD75C131E72}" type="presOf" srcId="{D267177A-118F-4591-8BE6-FA6E608E3754}" destId="{3013FDFC-A66A-4B7E-9D9C-498DFF44D222}" srcOrd="1" destOrd="1" presId="urn:microsoft.com/office/officeart/2005/8/layout/vList4"/>
    <dgm:cxn modelId="{4061B4BA-047A-4A2A-B971-3800372438AE}" srcId="{CBD3995C-B389-4D2D-B456-02E5CEEF0B35}" destId="{D7F78B78-AF6E-4FA1-A36C-5D302C656FFD}" srcOrd="1" destOrd="0" parTransId="{B9B6DBBB-85CB-41F7-BF44-7D86BA933CB9}" sibTransId="{723D7EA2-28BA-4761-AA22-AB89AC19E65A}"/>
    <dgm:cxn modelId="{83A2B1E8-E474-4634-BB82-C4D4DE5F4B8A}" srcId="{098A63E7-7CA8-4A47-9896-1691B2D95225}" destId="{7A79B0F3-DD58-41CB-8545-2F08B5C607B8}" srcOrd="0" destOrd="0" parTransId="{0A23196F-69FC-4051-9968-9C98A716EE03}" sibTransId="{40114C62-2912-4EAC-8A1C-6B85130A1894}"/>
    <dgm:cxn modelId="{0DA1A123-05A7-450C-A2A4-0EE6B4A2CBA3}" type="presOf" srcId="{9C02AC22-CDD4-45ED-BF8A-7C3C4EA2D968}" destId="{ED436AF8-530E-44CD-8D24-170ECFCA963D}" srcOrd="0" destOrd="2" presId="urn:microsoft.com/office/officeart/2005/8/layout/vList4"/>
    <dgm:cxn modelId="{037BA8D1-FDA5-4E20-8FC0-8AAE0480CB26}" type="presOf" srcId="{CBD3995C-B389-4D2D-B456-02E5CEEF0B35}" destId="{EAD96CB1-D3AE-4D4A-8A8D-797F99644242}" srcOrd="0" destOrd="0" presId="urn:microsoft.com/office/officeart/2005/8/layout/vList4"/>
    <dgm:cxn modelId="{6AD12347-963B-4747-99DB-8C7B54402943}" type="presOf" srcId="{D267177A-118F-4591-8BE6-FA6E608E3754}" destId="{8DBD8C2C-556D-47AB-B333-63DF1B418EB0}" srcOrd="0" destOrd="1" presId="urn:microsoft.com/office/officeart/2005/8/layout/vList4"/>
    <dgm:cxn modelId="{70DE89F8-1F4E-46A1-B5FA-6C5759A2A81B}" type="presOf" srcId="{3B671635-1335-44E5-89EF-9D3578B8150B}" destId="{EAD96CB1-D3AE-4D4A-8A8D-797F99644242}" srcOrd="0" destOrd="1" presId="urn:microsoft.com/office/officeart/2005/8/layout/vList4"/>
    <dgm:cxn modelId="{6286AE96-C880-479A-B9C3-1321A837E4C5}" type="presOf" srcId="{098A63E7-7CA8-4A47-9896-1691B2D95225}" destId="{ED436AF8-530E-44CD-8D24-170ECFCA963D}" srcOrd="0" destOrd="0" presId="urn:microsoft.com/office/officeart/2005/8/layout/vList4"/>
    <dgm:cxn modelId="{35348173-C17A-4022-A513-2B9B161D8323}" type="presOf" srcId="{10CBF06B-ABF6-4E0F-A467-E93C9DBB73B1}" destId="{8DBD8C2C-556D-47AB-B333-63DF1B418EB0}" srcOrd="0" destOrd="2" presId="urn:microsoft.com/office/officeart/2005/8/layout/vList4"/>
    <dgm:cxn modelId="{F766EDBF-3648-4536-A450-6D7E8E58CB94}" type="presOf" srcId="{7A79B0F3-DD58-41CB-8545-2F08B5C607B8}" destId="{ED436AF8-530E-44CD-8D24-170ECFCA963D}" srcOrd="0" destOrd="1" presId="urn:microsoft.com/office/officeart/2005/8/layout/vList4"/>
    <dgm:cxn modelId="{F195CF41-BEFB-4A69-83FC-E7BE9930B068}" type="presOf" srcId="{10CBF06B-ABF6-4E0F-A467-E93C9DBB73B1}" destId="{3013FDFC-A66A-4B7E-9D9C-498DFF44D222}" srcOrd="1" destOrd="2" presId="urn:microsoft.com/office/officeart/2005/8/layout/vList4"/>
    <dgm:cxn modelId="{BCF16494-2ED6-485A-A4EC-000A4D00886E}" type="presOf" srcId="{EF9A7A87-3BEC-46BB-993F-79E5825D8380}" destId="{3AC2CD00-B46B-426C-BB64-015B5BDF18D3}" srcOrd="0" destOrd="0" presId="urn:microsoft.com/office/officeart/2005/8/layout/vList4"/>
    <dgm:cxn modelId="{30DC9024-A1DE-4512-A245-D726E8AFBC7D}" srcId="{EE384B64-0A24-4EA0-B6BF-1FC468A36DA4}" destId="{EF9A7A87-3BEC-46BB-993F-79E5825D8380}" srcOrd="2" destOrd="0" parTransId="{137E3E20-DA1B-4050-9DC4-F5BFEB3289E3}" sibTransId="{B3ED886C-49C9-4CF7-A8F4-A3846A5AE08F}"/>
    <dgm:cxn modelId="{AB0AC4BB-2658-4800-8117-B6AF0411398D}" type="presOf" srcId="{D7F78B78-AF6E-4FA1-A36C-5D302C656FFD}" destId="{14F7D5E0-513F-4C4F-9CC6-42DC2C4EA64D}" srcOrd="1" destOrd="2" presId="urn:microsoft.com/office/officeart/2005/8/layout/vList4"/>
    <dgm:cxn modelId="{3BDCFAE7-9170-4821-B828-C48CB8D8F1D6}" type="presOf" srcId="{7A79B0F3-DD58-41CB-8545-2F08B5C607B8}" destId="{E06517E1-8A0C-40E5-802A-D7746C4AD8DC}" srcOrd="1" destOrd="1" presId="urn:microsoft.com/office/officeart/2005/8/layout/vList4"/>
    <dgm:cxn modelId="{123B5CBC-855F-4C2A-B216-5F017222AC26}" srcId="{EE384B64-0A24-4EA0-B6BF-1FC468A36DA4}" destId="{5745C5A5-751D-48CB-9652-1A2F96D05531}" srcOrd="0" destOrd="0" parTransId="{7CC74051-1457-4F1C-ADF7-4B4F7EA6CFF1}" sibTransId="{AF1D641D-A07B-449C-AF40-76BA819098F1}"/>
    <dgm:cxn modelId="{C7432E50-FA7D-4FDA-81C2-E3317529AC9F}" type="presOf" srcId="{CBD3995C-B389-4D2D-B456-02E5CEEF0B35}" destId="{14F7D5E0-513F-4C4F-9CC6-42DC2C4EA64D}" srcOrd="1" destOrd="0" presId="urn:microsoft.com/office/officeart/2005/8/layout/vList4"/>
    <dgm:cxn modelId="{F1037946-7958-4C34-8D52-BAA8EEAF9CD1}" type="presOf" srcId="{5745C5A5-751D-48CB-9652-1A2F96D05531}" destId="{8DBD8C2C-556D-47AB-B333-63DF1B418EB0}" srcOrd="0" destOrd="0" presId="urn:microsoft.com/office/officeart/2005/8/layout/vList4"/>
    <dgm:cxn modelId="{992B8DE6-0C5E-4C34-8E28-DB4E12B31D8E}" type="presParOf" srcId="{994E5D0D-20DA-4CE9-8FB3-E15647865F94}" destId="{C656984C-A73B-4E89-983D-B607657BD05E}" srcOrd="0" destOrd="0" presId="urn:microsoft.com/office/officeart/2005/8/layout/vList4"/>
    <dgm:cxn modelId="{D5DB3D55-4C14-4553-87EE-C3F364427FCA}" type="presParOf" srcId="{C656984C-A73B-4E89-983D-B607657BD05E}" destId="{8DBD8C2C-556D-47AB-B333-63DF1B418EB0}" srcOrd="0" destOrd="0" presId="urn:microsoft.com/office/officeart/2005/8/layout/vList4"/>
    <dgm:cxn modelId="{536FBA0D-23F0-445E-A6B4-785EDC6F15F4}" type="presParOf" srcId="{C656984C-A73B-4E89-983D-B607657BD05E}" destId="{BDFF3E1B-7B1E-497B-A9A4-7627A6095B60}" srcOrd="1" destOrd="0" presId="urn:microsoft.com/office/officeart/2005/8/layout/vList4"/>
    <dgm:cxn modelId="{5D6303FB-503B-4A51-9FE8-9A7447537491}" type="presParOf" srcId="{C656984C-A73B-4E89-983D-B607657BD05E}" destId="{3013FDFC-A66A-4B7E-9D9C-498DFF44D222}" srcOrd="2" destOrd="0" presId="urn:microsoft.com/office/officeart/2005/8/layout/vList4"/>
    <dgm:cxn modelId="{DEBA5F9E-5FD9-498C-B3DC-3BC7645E45C1}" type="presParOf" srcId="{994E5D0D-20DA-4CE9-8FB3-E15647865F94}" destId="{F73A53F4-AFA9-4898-8B63-ED3421781E7F}" srcOrd="1" destOrd="0" presId="urn:microsoft.com/office/officeart/2005/8/layout/vList4"/>
    <dgm:cxn modelId="{5356749F-42E4-4348-8A35-8001EF080BB1}" type="presParOf" srcId="{994E5D0D-20DA-4CE9-8FB3-E15647865F94}" destId="{6FC7C7A4-5FB2-44AE-941E-C65A11E5D1A8}" srcOrd="2" destOrd="0" presId="urn:microsoft.com/office/officeart/2005/8/layout/vList4"/>
    <dgm:cxn modelId="{293B9FD1-B5F9-4271-ACF7-176B0180D490}" type="presParOf" srcId="{6FC7C7A4-5FB2-44AE-941E-C65A11E5D1A8}" destId="{ED436AF8-530E-44CD-8D24-170ECFCA963D}" srcOrd="0" destOrd="0" presId="urn:microsoft.com/office/officeart/2005/8/layout/vList4"/>
    <dgm:cxn modelId="{EAE4080E-9C2E-461B-8290-962BA7A0C8CE}" type="presParOf" srcId="{6FC7C7A4-5FB2-44AE-941E-C65A11E5D1A8}" destId="{7E8616C6-F2C6-4F0F-A234-0AB3C412553F}" srcOrd="1" destOrd="0" presId="urn:microsoft.com/office/officeart/2005/8/layout/vList4"/>
    <dgm:cxn modelId="{F5E6FD51-A59A-49D1-B506-8256F763A500}" type="presParOf" srcId="{6FC7C7A4-5FB2-44AE-941E-C65A11E5D1A8}" destId="{E06517E1-8A0C-40E5-802A-D7746C4AD8DC}" srcOrd="2" destOrd="0" presId="urn:microsoft.com/office/officeart/2005/8/layout/vList4"/>
    <dgm:cxn modelId="{25156753-CE6D-41B0-B093-B3F1A50D24C3}" type="presParOf" srcId="{994E5D0D-20DA-4CE9-8FB3-E15647865F94}" destId="{900F26DB-7FCA-4148-BF5D-2C9777AE1D1C}" srcOrd="3" destOrd="0" presId="urn:microsoft.com/office/officeart/2005/8/layout/vList4"/>
    <dgm:cxn modelId="{029F629A-2222-4500-B65B-4BFFA56A1FEA}" type="presParOf" srcId="{994E5D0D-20DA-4CE9-8FB3-E15647865F94}" destId="{0C3ED59E-D3B4-448C-970C-92D8C803477E}" srcOrd="4" destOrd="0" presId="urn:microsoft.com/office/officeart/2005/8/layout/vList4"/>
    <dgm:cxn modelId="{C5F33CD5-8E5C-478A-9478-FD7D497B2B66}" type="presParOf" srcId="{0C3ED59E-D3B4-448C-970C-92D8C803477E}" destId="{3AC2CD00-B46B-426C-BB64-015B5BDF18D3}" srcOrd="0" destOrd="0" presId="urn:microsoft.com/office/officeart/2005/8/layout/vList4"/>
    <dgm:cxn modelId="{7AAD2466-50C1-447C-B578-BDB167362991}" type="presParOf" srcId="{0C3ED59E-D3B4-448C-970C-92D8C803477E}" destId="{2DB7ADD0-E167-465A-943C-3DC8F6C0E1D8}" srcOrd="1" destOrd="0" presId="urn:microsoft.com/office/officeart/2005/8/layout/vList4"/>
    <dgm:cxn modelId="{8A880D2F-89FE-4227-9675-F92BA1A71688}" type="presParOf" srcId="{0C3ED59E-D3B4-448C-970C-92D8C803477E}" destId="{0FEEA32E-CDB7-4B38-8BF4-2E49DFA1FD56}" srcOrd="2" destOrd="0" presId="urn:microsoft.com/office/officeart/2005/8/layout/vList4"/>
    <dgm:cxn modelId="{F59A9C4A-5D11-4ACD-B688-F56040951BB1}" type="presParOf" srcId="{994E5D0D-20DA-4CE9-8FB3-E15647865F94}" destId="{17BF204D-2449-4A10-AF7E-2E26FEFCFD74}" srcOrd="5" destOrd="0" presId="urn:microsoft.com/office/officeart/2005/8/layout/vList4"/>
    <dgm:cxn modelId="{9870AD92-8764-4097-897A-07007CAED993}" type="presParOf" srcId="{994E5D0D-20DA-4CE9-8FB3-E15647865F94}" destId="{B3EB2169-BC17-4E5E-A8A8-81D93D3ABD4B}" srcOrd="6" destOrd="0" presId="urn:microsoft.com/office/officeart/2005/8/layout/vList4"/>
    <dgm:cxn modelId="{8BA58E64-C70A-48BA-9CE5-0644634ACA6B}" type="presParOf" srcId="{B3EB2169-BC17-4E5E-A8A8-81D93D3ABD4B}" destId="{EAD96CB1-D3AE-4D4A-8A8D-797F99644242}" srcOrd="0" destOrd="0" presId="urn:microsoft.com/office/officeart/2005/8/layout/vList4"/>
    <dgm:cxn modelId="{98C64D38-69A0-4B18-82C8-987613B30D26}" type="presParOf" srcId="{B3EB2169-BC17-4E5E-A8A8-81D93D3ABD4B}" destId="{AE6176A0-8808-4688-8C1A-695AB6D518B1}" srcOrd="1" destOrd="0" presId="urn:microsoft.com/office/officeart/2005/8/layout/vList4"/>
    <dgm:cxn modelId="{95F74000-A04A-483B-BC0D-DAAC5DFDD979}" type="presParOf" srcId="{B3EB2169-BC17-4E5E-A8A8-81D93D3ABD4B}" destId="{14F7D5E0-513F-4C4F-9CC6-42DC2C4EA64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A18E5-7F4D-45A9-8980-372A689F4108}" type="doc">
      <dgm:prSet loTypeId="urn:microsoft.com/office/officeart/2005/8/layout/h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5095C-A178-4D25-BCA3-BCCD92D714D5}">
      <dgm:prSet phldrT="[Текст]"/>
      <dgm:spPr/>
      <dgm:t>
        <a:bodyPr/>
        <a:lstStyle/>
        <a:p>
          <a:r>
            <a:rPr lang="ru-RU" dirty="0"/>
            <a:t>Оператор</a:t>
          </a:r>
        </a:p>
      </dgm:t>
    </dgm:pt>
    <dgm:pt modelId="{B9B07FAA-8CE4-4D3B-A144-861534572C9E}" type="parTrans" cxnId="{4D83EE21-D2A8-48AC-9BEA-285B55988165}">
      <dgm:prSet/>
      <dgm:spPr/>
      <dgm:t>
        <a:bodyPr/>
        <a:lstStyle/>
        <a:p>
          <a:endParaRPr lang="ru-RU"/>
        </a:p>
      </dgm:t>
    </dgm:pt>
    <dgm:pt modelId="{7708571A-E729-4044-B3FF-8D984BEADBA2}" type="sibTrans" cxnId="{4D83EE21-D2A8-48AC-9BEA-285B55988165}">
      <dgm:prSet/>
      <dgm:spPr/>
      <dgm:t>
        <a:bodyPr/>
        <a:lstStyle/>
        <a:p>
          <a:endParaRPr lang="ru-RU"/>
        </a:p>
      </dgm:t>
    </dgm:pt>
    <dgm:pt modelId="{4118DA2E-08BF-41FB-8EED-0500BC522592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Методические рекомендации по формированию рабочей группы  в субъекте РФ</a:t>
          </a:r>
        </a:p>
      </dgm:t>
    </dgm:pt>
    <dgm:pt modelId="{C0D65F2B-B442-4C97-A647-D276FFAB94B1}" type="parTrans" cxnId="{8914EC63-C9A6-4061-818D-4C4039C3D811}">
      <dgm:prSet/>
      <dgm:spPr/>
      <dgm:t>
        <a:bodyPr/>
        <a:lstStyle/>
        <a:p>
          <a:endParaRPr lang="ru-RU"/>
        </a:p>
      </dgm:t>
    </dgm:pt>
    <dgm:pt modelId="{0E220230-016C-4FBC-A992-13D4BF2C61F5}" type="sibTrans" cxnId="{8914EC63-C9A6-4061-818D-4C4039C3D811}">
      <dgm:prSet/>
      <dgm:spPr/>
      <dgm:t>
        <a:bodyPr/>
        <a:lstStyle/>
        <a:p>
          <a:endParaRPr lang="ru-RU"/>
        </a:p>
      </dgm:t>
    </dgm:pt>
    <dgm:pt modelId="{A1A7D88A-57A6-42D0-A046-A32203F19FFA}">
      <dgm:prSet phldrT="[Текст]"/>
      <dgm:spPr/>
      <dgm:t>
        <a:bodyPr/>
        <a:lstStyle/>
        <a:p>
          <a:r>
            <a:rPr lang="ru-RU" dirty="0"/>
            <a:t>Оператор</a:t>
          </a:r>
        </a:p>
      </dgm:t>
    </dgm:pt>
    <dgm:pt modelId="{DC175F7C-F07F-4213-8809-C1570A889083}" type="parTrans" cxnId="{836D1E17-8BCA-44EE-BC4A-943BAF59CE33}">
      <dgm:prSet/>
      <dgm:spPr/>
      <dgm:t>
        <a:bodyPr/>
        <a:lstStyle/>
        <a:p>
          <a:endParaRPr lang="ru-RU"/>
        </a:p>
      </dgm:t>
    </dgm:pt>
    <dgm:pt modelId="{19EECB6A-2694-4BD0-8CAC-E87499DBD450}" type="sibTrans" cxnId="{836D1E17-8BCA-44EE-BC4A-943BAF59CE33}">
      <dgm:prSet/>
      <dgm:spPr/>
      <dgm:t>
        <a:bodyPr/>
        <a:lstStyle/>
        <a:p>
          <a:endParaRPr lang="ru-RU"/>
        </a:p>
      </dgm:t>
    </dgm:pt>
    <dgm:pt modelId="{FC28373D-C8DC-442E-AEE5-0AE526CC77FC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Методические рекомендации по порядку проведения этапов </a:t>
          </a:r>
        </a:p>
        <a:p>
          <a:endParaRPr lang="ru-RU" b="1" dirty="0"/>
        </a:p>
      </dgm:t>
    </dgm:pt>
    <dgm:pt modelId="{2FE4B007-577C-44BC-A8D7-ACDEC5157C4E}" type="parTrans" cxnId="{77AEC6E7-2A91-4D4C-8B8A-774A6F137652}">
      <dgm:prSet/>
      <dgm:spPr/>
      <dgm:t>
        <a:bodyPr/>
        <a:lstStyle/>
        <a:p>
          <a:endParaRPr lang="ru-RU"/>
        </a:p>
      </dgm:t>
    </dgm:pt>
    <dgm:pt modelId="{37676205-37EA-4774-AF5F-9861DFB8F2A6}" type="sibTrans" cxnId="{77AEC6E7-2A91-4D4C-8B8A-774A6F137652}">
      <dgm:prSet/>
      <dgm:spPr/>
      <dgm:t>
        <a:bodyPr/>
        <a:lstStyle/>
        <a:p>
          <a:endParaRPr lang="ru-RU"/>
        </a:p>
      </dgm:t>
    </dgm:pt>
    <dgm:pt modelId="{EC0DAF88-9261-403F-8EE3-E3142559F0BC}">
      <dgm:prSet phldrT="[Текст]"/>
      <dgm:spPr/>
      <dgm:t>
        <a:bodyPr/>
        <a:lstStyle/>
        <a:p>
          <a:r>
            <a:rPr lang="ru-RU" dirty="0"/>
            <a:t>Оператор</a:t>
          </a:r>
        </a:p>
      </dgm:t>
    </dgm:pt>
    <dgm:pt modelId="{35E3F615-079B-48A6-A6F1-DACEC77EEAF3}" type="parTrans" cxnId="{3ABB42C7-8699-4524-ABBA-0FAFB251CF61}">
      <dgm:prSet/>
      <dgm:spPr/>
      <dgm:t>
        <a:bodyPr/>
        <a:lstStyle/>
        <a:p>
          <a:endParaRPr lang="ru-RU"/>
        </a:p>
      </dgm:t>
    </dgm:pt>
    <dgm:pt modelId="{F08E0609-D939-4B06-8D32-D871D09A52D7}" type="sibTrans" cxnId="{3ABB42C7-8699-4524-ABBA-0FAFB251CF61}">
      <dgm:prSet/>
      <dgm:spPr/>
      <dgm:t>
        <a:bodyPr/>
        <a:lstStyle/>
        <a:p>
          <a:endParaRPr lang="ru-RU"/>
        </a:p>
      </dgm:t>
    </dgm:pt>
    <dgm:pt modelId="{01CA0133-6C33-4C01-8691-C9241CBC4617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Методические рекомендации для участников, Координаторов, жюри</a:t>
          </a:r>
        </a:p>
      </dgm:t>
    </dgm:pt>
    <dgm:pt modelId="{F9342189-1E87-4677-8D77-B73CCF075073}" type="parTrans" cxnId="{1C7C3E21-5B8A-475B-BBE1-A384E4A132A5}">
      <dgm:prSet/>
      <dgm:spPr/>
      <dgm:t>
        <a:bodyPr/>
        <a:lstStyle/>
        <a:p>
          <a:endParaRPr lang="ru-RU"/>
        </a:p>
      </dgm:t>
    </dgm:pt>
    <dgm:pt modelId="{116D50BE-BC1F-4E18-A1BA-53E80EEC7E05}" type="sibTrans" cxnId="{1C7C3E21-5B8A-475B-BBE1-A384E4A132A5}">
      <dgm:prSet/>
      <dgm:spPr/>
      <dgm:t>
        <a:bodyPr/>
        <a:lstStyle/>
        <a:p>
          <a:endParaRPr lang="ru-RU"/>
        </a:p>
      </dgm:t>
    </dgm:pt>
    <dgm:pt modelId="{EFABA16A-95F3-47E0-87C3-F8B47CBC7516}">
      <dgm:prSet/>
      <dgm:spPr/>
      <dgm:t>
        <a:bodyPr/>
        <a:lstStyle/>
        <a:p>
          <a:r>
            <a:rPr lang="ru-RU" dirty="0"/>
            <a:t>Оператор</a:t>
          </a:r>
        </a:p>
      </dgm:t>
    </dgm:pt>
    <dgm:pt modelId="{7B988A69-67F7-4856-A4CB-4E0A46443DC4}" type="parTrans" cxnId="{F14C3BD9-0B8E-4B92-91E8-AD37B38DB07E}">
      <dgm:prSet/>
      <dgm:spPr/>
      <dgm:t>
        <a:bodyPr/>
        <a:lstStyle/>
        <a:p>
          <a:endParaRPr lang="ru-RU"/>
        </a:p>
      </dgm:t>
    </dgm:pt>
    <dgm:pt modelId="{157E09DE-67C5-464E-8F4D-918844E85FFA}" type="sibTrans" cxnId="{F14C3BD9-0B8E-4B92-91E8-AD37B38DB07E}">
      <dgm:prSet/>
      <dgm:spPr/>
      <dgm:t>
        <a:bodyPr/>
        <a:lstStyle/>
        <a:p>
          <a:endParaRPr lang="ru-RU"/>
        </a:p>
      </dgm:t>
    </dgm:pt>
    <dgm:pt modelId="{516E720C-37B5-4E2A-90EF-DBFD28B2C5C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Организационно-методические вебинары</a:t>
          </a:r>
        </a:p>
      </dgm:t>
    </dgm:pt>
    <dgm:pt modelId="{D3441002-DF23-41BE-9EF0-A687051150C0}" type="parTrans" cxnId="{38CCC545-AFBB-4D0C-8790-E0732365816E}">
      <dgm:prSet/>
      <dgm:spPr/>
      <dgm:t>
        <a:bodyPr/>
        <a:lstStyle/>
        <a:p>
          <a:endParaRPr lang="ru-RU"/>
        </a:p>
      </dgm:t>
    </dgm:pt>
    <dgm:pt modelId="{8BA1CA95-664C-42D1-ABDB-958E63A90639}" type="sibTrans" cxnId="{38CCC545-AFBB-4D0C-8790-E0732365816E}">
      <dgm:prSet/>
      <dgm:spPr/>
      <dgm:t>
        <a:bodyPr/>
        <a:lstStyle/>
        <a:p>
          <a:endParaRPr lang="ru-RU"/>
        </a:p>
      </dgm:t>
    </dgm:pt>
    <dgm:pt modelId="{C73D57DA-BB5C-46A7-809F-FD41DD98BB1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для Координаторов,  Жюри</a:t>
          </a:r>
        </a:p>
      </dgm:t>
    </dgm:pt>
    <dgm:pt modelId="{16C3EAE7-19BF-43AF-9022-5872A9AFC460}" type="parTrans" cxnId="{5E972D42-10ED-471B-B4DF-D778D764927D}">
      <dgm:prSet/>
      <dgm:spPr/>
      <dgm:t>
        <a:bodyPr/>
        <a:lstStyle/>
        <a:p>
          <a:endParaRPr lang="ru-RU"/>
        </a:p>
      </dgm:t>
    </dgm:pt>
    <dgm:pt modelId="{03518BB7-B1F5-4948-9665-48A1559401FD}" type="sibTrans" cxnId="{5E972D42-10ED-471B-B4DF-D778D764927D}">
      <dgm:prSet/>
      <dgm:spPr/>
      <dgm:t>
        <a:bodyPr/>
        <a:lstStyle/>
        <a:p>
          <a:endParaRPr lang="ru-RU"/>
        </a:p>
      </dgm:t>
    </dgm:pt>
    <dgm:pt modelId="{2F4588BA-8ACF-4930-9927-AD4BB88D2E1C}" type="pres">
      <dgm:prSet presAssocID="{7D3A18E5-7F4D-45A9-8980-372A689F410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C7D8A2-6B16-4DF4-9657-029DC1705392}" type="pres">
      <dgm:prSet presAssocID="{DAA5095C-A178-4D25-BCA3-BCCD92D714D5}" presName="compositeNode" presStyleCnt="0">
        <dgm:presLayoutVars>
          <dgm:bulletEnabled val="1"/>
        </dgm:presLayoutVars>
      </dgm:prSet>
      <dgm:spPr/>
    </dgm:pt>
    <dgm:pt modelId="{5200DECA-62E0-4104-B96A-EED65F3A17AF}" type="pres">
      <dgm:prSet presAssocID="{DAA5095C-A178-4D25-BCA3-BCCD92D714D5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Значок 1 со сплошной заливкой"/>
        </a:ext>
      </dgm:extLst>
    </dgm:pt>
    <dgm:pt modelId="{E0DB52F4-B1AD-4E99-9F74-A60804454963}" type="pres">
      <dgm:prSet presAssocID="{DAA5095C-A178-4D25-BCA3-BCCD92D714D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19B39-20EC-447C-B128-349378E18581}" type="pres">
      <dgm:prSet presAssocID="{DAA5095C-A178-4D25-BCA3-BCCD92D714D5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15AB7-5473-4972-BBC2-B620BD091EB0}" type="pres">
      <dgm:prSet presAssocID="{7708571A-E729-4044-B3FF-8D984BEADBA2}" presName="sibTrans" presStyleCnt="0"/>
      <dgm:spPr/>
    </dgm:pt>
    <dgm:pt modelId="{5A40AA65-CA05-450A-A916-8F62AEA1DB8F}" type="pres">
      <dgm:prSet presAssocID="{A1A7D88A-57A6-42D0-A046-A32203F19FFA}" presName="compositeNode" presStyleCnt="0">
        <dgm:presLayoutVars>
          <dgm:bulletEnabled val="1"/>
        </dgm:presLayoutVars>
      </dgm:prSet>
      <dgm:spPr/>
    </dgm:pt>
    <dgm:pt modelId="{BF5EB91B-1A50-46BA-9479-30E86F19D589}" type="pres">
      <dgm:prSet presAssocID="{A1A7D88A-57A6-42D0-A046-A32203F19FFA}" presName="imag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Значок со сплошной заливкой"/>
        </a:ext>
      </dgm:extLst>
    </dgm:pt>
    <dgm:pt modelId="{A8420DDC-9935-4B8B-A817-F5E2C683185F}" type="pres">
      <dgm:prSet presAssocID="{A1A7D88A-57A6-42D0-A046-A32203F19FF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F5170-CA59-4A7B-A5D1-FA3D38C992FA}" type="pres">
      <dgm:prSet presAssocID="{A1A7D88A-57A6-42D0-A046-A32203F19FFA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C5DDC-9BCB-4B5B-B377-D8E15B4064CA}" type="pres">
      <dgm:prSet presAssocID="{19EECB6A-2694-4BD0-8CAC-E87499DBD450}" presName="sibTrans" presStyleCnt="0"/>
      <dgm:spPr/>
    </dgm:pt>
    <dgm:pt modelId="{0E1303D7-259E-4402-BFE4-14DA1A326F6A}" type="pres">
      <dgm:prSet presAssocID="{EC0DAF88-9261-403F-8EE3-E3142559F0BC}" presName="compositeNode" presStyleCnt="0">
        <dgm:presLayoutVars>
          <dgm:bulletEnabled val="1"/>
        </dgm:presLayoutVars>
      </dgm:prSet>
      <dgm:spPr/>
    </dgm:pt>
    <dgm:pt modelId="{89EADB89-FDD6-4194-8121-FAB9C5E9FA72}" type="pres">
      <dgm:prSet presAssocID="{EC0DAF88-9261-403F-8EE3-E3142559F0BC}" presName="imag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Значок 3 со сплошной заливкой"/>
        </a:ext>
      </dgm:extLst>
    </dgm:pt>
    <dgm:pt modelId="{7493A03C-3C42-453F-AD46-534E5B2FF20E}" type="pres">
      <dgm:prSet presAssocID="{EC0DAF88-9261-403F-8EE3-E3142559F0B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5E27E-8387-471F-A24B-0643E897B1D6}" type="pres">
      <dgm:prSet presAssocID="{EC0DAF88-9261-403F-8EE3-E3142559F0BC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0B6D3-DB2B-48E4-92E8-D6051C5931AA}" type="pres">
      <dgm:prSet presAssocID="{F08E0609-D939-4B06-8D32-D871D09A52D7}" presName="sibTrans" presStyleCnt="0"/>
      <dgm:spPr/>
    </dgm:pt>
    <dgm:pt modelId="{230F6BAD-70D0-4A74-9317-4A318EA71CAB}" type="pres">
      <dgm:prSet presAssocID="{EFABA16A-95F3-47E0-87C3-F8B47CBC7516}" presName="compositeNode" presStyleCnt="0">
        <dgm:presLayoutVars>
          <dgm:bulletEnabled val="1"/>
        </dgm:presLayoutVars>
      </dgm:prSet>
      <dgm:spPr/>
    </dgm:pt>
    <dgm:pt modelId="{252FBF03-9058-42C3-97C6-F4EC7CA7D400}" type="pres">
      <dgm:prSet presAssocID="{EFABA16A-95F3-47E0-87C3-F8B47CBC7516}" presName="image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Значок 4 со сплошной заливкой"/>
        </a:ext>
      </dgm:extLst>
    </dgm:pt>
    <dgm:pt modelId="{EF34B7A1-7740-4F67-A1A4-16513F904786}" type="pres">
      <dgm:prSet presAssocID="{EFABA16A-95F3-47E0-87C3-F8B47CBC7516}" presName="childNode" presStyleLbl="node1" presStyleIdx="3" presStyleCnt="4" custScaleX="11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AEDD9-A9B4-48F8-96AB-EA22F3B32671}" type="pres">
      <dgm:prSet presAssocID="{EFABA16A-95F3-47E0-87C3-F8B47CBC7516}" presName="parentNode" presStyleLbl="revTx" presStyleIdx="3" presStyleCnt="4" custLinFactNeighborX="-46065" custLinFactNeighborY="3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72D42-10ED-471B-B4DF-D778D764927D}" srcId="{EFABA16A-95F3-47E0-87C3-F8B47CBC7516}" destId="{C73D57DA-BB5C-46A7-809F-FD41DD98BB1C}" srcOrd="1" destOrd="0" parTransId="{16C3EAE7-19BF-43AF-9022-5872A9AFC460}" sibTransId="{03518BB7-B1F5-4948-9665-48A1559401FD}"/>
    <dgm:cxn modelId="{CE380FCF-F20B-4E6E-BE67-4B2E0C12D40A}" type="presOf" srcId="{EC0DAF88-9261-403F-8EE3-E3142559F0BC}" destId="{84C5E27E-8387-471F-A24B-0643E897B1D6}" srcOrd="0" destOrd="0" presId="urn:microsoft.com/office/officeart/2005/8/layout/hList2"/>
    <dgm:cxn modelId="{38CCC545-AFBB-4D0C-8790-E0732365816E}" srcId="{EFABA16A-95F3-47E0-87C3-F8B47CBC7516}" destId="{516E720C-37B5-4E2A-90EF-DBFD28B2C5C2}" srcOrd="0" destOrd="0" parTransId="{D3441002-DF23-41BE-9EF0-A687051150C0}" sibTransId="{8BA1CA95-664C-42D1-ABDB-958E63A90639}"/>
    <dgm:cxn modelId="{F21C6F9E-8EB9-44DA-BC5F-9E11CB0F49C5}" type="presOf" srcId="{EFABA16A-95F3-47E0-87C3-F8B47CBC7516}" destId="{E4DAEDD9-A9B4-48F8-96AB-EA22F3B32671}" srcOrd="0" destOrd="0" presId="urn:microsoft.com/office/officeart/2005/8/layout/hList2"/>
    <dgm:cxn modelId="{B1E5335B-4B4C-4B1A-8DAD-17547DD92186}" type="presOf" srcId="{4118DA2E-08BF-41FB-8EED-0500BC522592}" destId="{E0DB52F4-B1AD-4E99-9F74-A60804454963}" srcOrd="0" destOrd="0" presId="urn:microsoft.com/office/officeart/2005/8/layout/hList2"/>
    <dgm:cxn modelId="{B5783128-A4F0-4A41-8005-6CD690484AE3}" type="presOf" srcId="{FC28373D-C8DC-442E-AEE5-0AE526CC77FC}" destId="{A8420DDC-9935-4B8B-A817-F5E2C683185F}" srcOrd="0" destOrd="0" presId="urn:microsoft.com/office/officeart/2005/8/layout/hList2"/>
    <dgm:cxn modelId="{3ABB42C7-8699-4524-ABBA-0FAFB251CF61}" srcId="{7D3A18E5-7F4D-45A9-8980-372A689F4108}" destId="{EC0DAF88-9261-403F-8EE3-E3142559F0BC}" srcOrd="2" destOrd="0" parTransId="{35E3F615-079B-48A6-A6F1-DACEC77EEAF3}" sibTransId="{F08E0609-D939-4B06-8D32-D871D09A52D7}"/>
    <dgm:cxn modelId="{6BC6B6DC-8141-4FAA-961C-11151B59348E}" type="presOf" srcId="{C73D57DA-BB5C-46A7-809F-FD41DD98BB1C}" destId="{EF34B7A1-7740-4F67-A1A4-16513F904786}" srcOrd="0" destOrd="1" presId="urn:microsoft.com/office/officeart/2005/8/layout/hList2"/>
    <dgm:cxn modelId="{1C7C3E21-5B8A-475B-BBE1-A384E4A132A5}" srcId="{EC0DAF88-9261-403F-8EE3-E3142559F0BC}" destId="{01CA0133-6C33-4C01-8691-C9241CBC4617}" srcOrd="0" destOrd="0" parTransId="{F9342189-1E87-4677-8D77-B73CCF075073}" sibTransId="{116D50BE-BC1F-4E18-A1BA-53E80EEC7E05}"/>
    <dgm:cxn modelId="{77AEC6E7-2A91-4D4C-8B8A-774A6F137652}" srcId="{A1A7D88A-57A6-42D0-A046-A32203F19FFA}" destId="{FC28373D-C8DC-442E-AEE5-0AE526CC77FC}" srcOrd="0" destOrd="0" parTransId="{2FE4B007-577C-44BC-A8D7-ACDEC5157C4E}" sibTransId="{37676205-37EA-4774-AF5F-9861DFB8F2A6}"/>
    <dgm:cxn modelId="{42B41EE4-3422-419E-B79B-A54E76A03961}" type="presOf" srcId="{DAA5095C-A178-4D25-BCA3-BCCD92D714D5}" destId="{33219B39-20EC-447C-B128-349378E18581}" srcOrd="0" destOrd="0" presId="urn:microsoft.com/office/officeart/2005/8/layout/hList2"/>
    <dgm:cxn modelId="{F14C3BD9-0B8E-4B92-91E8-AD37B38DB07E}" srcId="{7D3A18E5-7F4D-45A9-8980-372A689F4108}" destId="{EFABA16A-95F3-47E0-87C3-F8B47CBC7516}" srcOrd="3" destOrd="0" parTransId="{7B988A69-67F7-4856-A4CB-4E0A46443DC4}" sibTransId="{157E09DE-67C5-464E-8F4D-918844E85FFA}"/>
    <dgm:cxn modelId="{4D83EE21-D2A8-48AC-9BEA-285B55988165}" srcId="{7D3A18E5-7F4D-45A9-8980-372A689F4108}" destId="{DAA5095C-A178-4D25-BCA3-BCCD92D714D5}" srcOrd="0" destOrd="0" parTransId="{B9B07FAA-8CE4-4D3B-A144-861534572C9E}" sibTransId="{7708571A-E729-4044-B3FF-8D984BEADBA2}"/>
    <dgm:cxn modelId="{1D0A61F0-857F-4000-ABB7-C16BAE5B48E9}" type="presOf" srcId="{7D3A18E5-7F4D-45A9-8980-372A689F4108}" destId="{2F4588BA-8ACF-4930-9927-AD4BB88D2E1C}" srcOrd="0" destOrd="0" presId="urn:microsoft.com/office/officeart/2005/8/layout/hList2"/>
    <dgm:cxn modelId="{8914EC63-C9A6-4061-818D-4C4039C3D811}" srcId="{DAA5095C-A178-4D25-BCA3-BCCD92D714D5}" destId="{4118DA2E-08BF-41FB-8EED-0500BC522592}" srcOrd="0" destOrd="0" parTransId="{C0D65F2B-B442-4C97-A647-D276FFAB94B1}" sibTransId="{0E220230-016C-4FBC-A992-13D4BF2C61F5}"/>
    <dgm:cxn modelId="{02CFA722-6154-4F99-A614-9EF65FD68F46}" type="presOf" srcId="{01CA0133-6C33-4C01-8691-C9241CBC4617}" destId="{7493A03C-3C42-453F-AD46-534E5B2FF20E}" srcOrd="0" destOrd="0" presId="urn:microsoft.com/office/officeart/2005/8/layout/hList2"/>
    <dgm:cxn modelId="{836D1E17-8BCA-44EE-BC4A-943BAF59CE33}" srcId="{7D3A18E5-7F4D-45A9-8980-372A689F4108}" destId="{A1A7D88A-57A6-42D0-A046-A32203F19FFA}" srcOrd="1" destOrd="0" parTransId="{DC175F7C-F07F-4213-8809-C1570A889083}" sibTransId="{19EECB6A-2694-4BD0-8CAC-E87499DBD450}"/>
    <dgm:cxn modelId="{F769394B-D7C6-42C1-841B-928C72740B8F}" type="presOf" srcId="{516E720C-37B5-4E2A-90EF-DBFD28B2C5C2}" destId="{EF34B7A1-7740-4F67-A1A4-16513F904786}" srcOrd="0" destOrd="0" presId="urn:microsoft.com/office/officeart/2005/8/layout/hList2"/>
    <dgm:cxn modelId="{1AA66B64-EEA1-4F34-8FE3-2963E8E37984}" type="presOf" srcId="{A1A7D88A-57A6-42D0-A046-A32203F19FFA}" destId="{EC4F5170-CA59-4A7B-A5D1-FA3D38C992FA}" srcOrd="0" destOrd="0" presId="urn:microsoft.com/office/officeart/2005/8/layout/hList2"/>
    <dgm:cxn modelId="{0380EC8F-341B-47AA-AEEF-3FEE53419355}" type="presParOf" srcId="{2F4588BA-8ACF-4930-9927-AD4BB88D2E1C}" destId="{ACC7D8A2-6B16-4DF4-9657-029DC1705392}" srcOrd="0" destOrd="0" presId="urn:microsoft.com/office/officeart/2005/8/layout/hList2"/>
    <dgm:cxn modelId="{189F095B-D762-46C6-A4AD-824B63B3EDAD}" type="presParOf" srcId="{ACC7D8A2-6B16-4DF4-9657-029DC1705392}" destId="{5200DECA-62E0-4104-B96A-EED65F3A17AF}" srcOrd="0" destOrd="0" presId="urn:microsoft.com/office/officeart/2005/8/layout/hList2"/>
    <dgm:cxn modelId="{9C669A58-DE34-40F5-B3BF-0282FFF2DA7A}" type="presParOf" srcId="{ACC7D8A2-6B16-4DF4-9657-029DC1705392}" destId="{E0DB52F4-B1AD-4E99-9F74-A60804454963}" srcOrd="1" destOrd="0" presId="urn:microsoft.com/office/officeart/2005/8/layout/hList2"/>
    <dgm:cxn modelId="{331E8A86-76BD-451C-ABCF-537D8BA68A84}" type="presParOf" srcId="{ACC7D8A2-6B16-4DF4-9657-029DC1705392}" destId="{33219B39-20EC-447C-B128-349378E18581}" srcOrd="2" destOrd="0" presId="urn:microsoft.com/office/officeart/2005/8/layout/hList2"/>
    <dgm:cxn modelId="{00B1A729-561B-43AF-8E71-346958FD0CCF}" type="presParOf" srcId="{2F4588BA-8ACF-4930-9927-AD4BB88D2E1C}" destId="{F2815AB7-5473-4972-BBC2-B620BD091EB0}" srcOrd="1" destOrd="0" presId="urn:microsoft.com/office/officeart/2005/8/layout/hList2"/>
    <dgm:cxn modelId="{3C4B3655-0C33-4243-A879-36F9662D39CE}" type="presParOf" srcId="{2F4588BA-8ACF-4930-9927-AD4BB88D2E1C}" destId="{5A40AA65-CA05-450A-A916-8F62AEA1DB8F}" srcOrd="2" destOrd="0" presId="urn:microsoft.com/office/officeart/2005/8/layout/hList2"/>
    <dgm:cxn modelId="{35F18D4D-0AD8-4CA9-8453-3E9AC1A25B54}" type="presParOf" srcId="{5A40AA65-CA05-450A-A916-8F62AEA1DB8F}" destId="{BF5EB91B-1A50-46BA-9479-30E86F19D589}" srcOrd="0" destOrd="0" presId="urn:microsoft.com/office/officeart/2005/8/layout/hList2"/>
    <dgm:cxn modelId="{7573EE5D-2FCF-46E5-8B8B-BE36350DC5D3}" type="presParOf" srcId="{5A40AA65-CA05-450A-A916-8F62AEA1DB8F}" destId="{A8420DDC-9935-4B8B-A817-F5E2C683185F}" srcOrd="1" destOrd="0" presId="urn:microsoft.com/office/officeart/2005/8/layout/hList2"/>
    <dgm:cxn modelId="{AAA7BD62-3918-4016-B5C2-305AE55D1CD4}" type="presParOf" srcId="{5A40AA65-CA05-450A-A916-8F62AEA1DB8F}" destId="{EC4F5170-CA59-4A7B-A5D1-FA3D38C992FA}" srcOrd="2" destOrd="0" presId="urn:microsoft.com/office/officeart/2005/8/layout/hList2"/>
    <dgm:cxn modelId="{B5DC7142-A06E-4AD7-AAD4-28F629C0E861}" type="presParOf" srcId="{2F4588BA-8ACF-4930-9927-AD4BB88D2E1C}" destId="{0D0C5DDC-9BCB-4B5B-B377-D8E15B4064CA}" srcOrd="3" destOrd="0" presId="urn:microsoft.com/office/officeart/2005/8/layout/hList2"/>
    <dgm:cxn modelId="{BB55A647-55EF-42BE-8B22-3919ECBE52A9}" type="presParOf" srcId="{2F4588BA-8ACF-4930-9927-AD4BB88D2E1C}" destId="{0E1303D7-259E-4402-BFE4-14DA1A326F6A}" srcOrd="4" destOrd="0" presId="urn:microsoft.com/office/officeart/2005/8/layout/hList2"/>
    <dgm:cxn modelId="{CF0B9AEB-11C5-4F8E-97C5-975B6266137D}" type="presParOf" srcId="{0E1303D7-259E-4402-BFE4-14DA1A326F6A}" destId="{89EADB89-FDD6-4194-8121-FAB9C5E9FA72}" srcOrd="0" destOrd="0" presId="urn:microsoft.com/office/officeart/2005/8/layout/hList2"/>
    <dgm:cxn modelId="{45DD52CD-0BB2-4F52-A87C-332F99B0E488}" type="presParOf" srcId="{0E1303D7-259E-4402-BFE4-14DA1A326F6A}" destId="{7493A03C-3C42-453F-AD46-534E5B2FF20E}" srcOrd="1" destOrd="0" presId="urn:microsoft.com/office/officeart/2005/8/layout/hList2"/>
    <dgm:cxn modelId="{44E87102-CE92-4235-87C4-0E9B511408E9}" type="presParOf" srcId="{0E1303D7-259E-4402-BFE4-14DA1A326F6A}" destId="{84C5E27E-8387-471F-A24B-0643E897B1D6}" srcOrd="2" destOrd="0" presId="urn:microsoft.com/office/officeart/2005/8/layout/hList2"/>
    <dgm:cxn modelId="{60BB80F1-5EDF-47EC-87F0-A7F711D5AF74}" type="presParOf" srcId="{2F4588BA-8ACF-4930-9927-AD4BB88D2E1C}" destId="{B230B6D3-DB2B-48E4-92E8-D6051C5931AA}" srcOrd="5" destOrd="0" presId="urn:microsoft.com/office/officeart/2005/8/layout/hList2"/>
    <dgm:cxn modelId="{FAEFE8DE-37B9-483C-881E-711492029D79}" type="presParOf" srcId="{2F4588BA-8ACF-4930-9927-AD4BB88D2E1C}" destId="{230F6BAD-70D0-4A74-9317-4A318EA71CAB}" srcOrd="6" destOrd="0" presId="urn:microsoft.com/office/officeart/2005/8/layout/hList2"/>
    <dgm:cxn modelId="{C25BA6D9-1699-4670-8A96-4DC5FCB48F10}" type="presParOf" srcId="{230F6BAD-70D0-4A74-9317-4A318EA71CAB}" destId="{252FBF03-9058-42C3-97C6-F4EC7CA7D400}" srcOrd="0" destOrd="0" presId="urn:microsoft.com/office/officeart/2005/8/layout/hList2"/>
    <dgm:cxn modelId="{98575037-8BD6-43E7-9C1B-3BA5FB2FC862}" type="presParOf" srcId="{230F6BAD-70D0-4A74-9317-4A318EA71CAB}" destId="{EF34B7A1-7740-4F67-A1A4-16513F904786}" srcOrd="1" destOrd="0" presId="urn:microsoft.com/office/officeart/2005/8/layout/hList2"/>
    <dgm:cxn modelId="{86D8652D-F868-4BDF-A4D9-6B1563C59BD3}" type="presParOf" srcId="{230F6BAD-70D0-4A74-9317-4A318EA71CAB}" destId="{E4DAEDD9-A9B4-48F8-96AB-EA22F3B3267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BF164-58D0-4024-BB74-7A498B182776}">
      <dsp:nvSpPr>
        <dsp:cNvPr id="0" name=""/>
        <dsp:cNvSpPr/>
      </dsp:nvSpPr>
      <dsp:spPr>
        <a:xfrm>
          <a:off x="1931" y="0"/>
          <a:ext cx="3005554" cy="42339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4E5436"/>
              </a:solidFill>
            </a:rPr>
            <a:t>Всероссийский конкурс сочинений</a:t>
          </a:r>
        </a:p>
      </dsp:txBody>
      <dsp:txXfrm>
        <a:off x="1931" y="1693569"/>
        <a:ext cx="3005554" cy="1693569"/>
      </dsp:txXfrm>
    </dsp:sp>
    <dsp:sp modelId="{D877D48B-1F71-40F2-A938-D39D6A35B9D8}">
      <dsp:nvSpPr>
        <dsp:cNvPr id="0" name=""/>
        <dsp:cNvSpPr/>
      </dsp:nvSpPr>
      <dsp:spPr>
        <a:xfrm>
          <a:off x="799760" y="254035"/>
          <a:ext cx="1409896" cy="14098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77A6D-09D1-46D7-8B65-F853ACDBD8E3}">
      <dsp:nvSpPr>
        <dsp:cNvPr id="0" name=""/>
        <dsp:cNvSpPr/>
      </dsp:nvSpPr>
      <dsp:spPr>
        <a:xfrm>
          <a:off x="3097652" y="0"/>
          <a:ext cx="3005554" cy="42339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4E5436"/>
              </a:solidFill>
            </a:rPr>
            <a:t>Всероссийский фестиваль музеев образовательных организаций</a:t>
          </a:r>
        </a:p>
      </dsp:txBody>
      <dsp:txXfrm>
        <a:off x="3097652" y="1693569"/>
        <a:ext cx="3005554" cy="1693569"/>
      </dsp:txXfrm>
    </dsp:sp>
    <dsp:sp modelId="{00029867-F7A9-4F2A-B951-82D87C6E936E}">
      <dsp:nvSpPr>
        <dsp:cNvPr id="0" name=""/>
        <dsp:cNvSpPr/>
      </dsp:nvSpPr>
      <dsp:spPr>
        <a:xfrm>
          <a:off x="3895481" y="254035"/>
          <a:ext cx="1409896" cy="14098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3B0D0-C5BE-48D1-B64A-5339E3EB45A0}">
      <dsp:nvSpPr>
        <dsp:cNvPr id="0" name=""/>
        <dsp:cNvSpPr/>
      </dsp:nvSpPr>
      <dsp:spPr>
        <a:xfrm>
          <a:off x="6193373" y="0"/>
          <a:ext cx="3005554" cy="42339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4E5436"/>
              </a:solidFill>
            </a:rPr>
            <a:t>Всероссийский конкурс исследовательских проектов </a:t>
          </a:r>
        </a:p>
      </dsp:txBody>
      <dsp:txXfrm>
        <a:off x="6193373" y="1693569"/>
        <a:ext cx="3005554" cy="1693569"/>
      </dsp:txXfrm>
    </dsp:sp>
    <dsp:sp modelId="{504852C7-D7BE-4F87-9CB1-C6DEF8EFE90C}">
      <dsp:nvSpPr>
        <dsp:cNvPr id="0" name=""/>
        <dsp:cNvSpPr/>
      </dsp:nvSpPr>
      <dsp:spPr>
        <a:xfrm>
          <a:off x="6991201" y="254035"/>
          <a:ext cx="1409896" cy="14098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DAE38-1B75-46F6-838E-BF0A55AEC47D}">
      <dsp:nvSpPr>
        <dsp:cNvPr id="0" name=""/>
        <dsp:cNvSpPr/>
      </dsp:nvSpPr>
      <dsp:spPr>
        <a:xfrm>
          <a:off x="368034" y="3387138"/>
          <a:ext cx="8464790" cy="63508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D8C2C-556D-47AB-B333-63DF1B418EB0}">
      <dsp:nvSpPr>
        <dsp:cNvPr id="0" name=""/>
        <dsp:cNvSpPr/>
      </dsp:nvSpPr>
      <dsp:spPr>
        <a:xfrm>
          <a:off x="0" y="0"/>
          <a:ext cx="10515600" cy="127666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Большее соответствие тематике проекта «Без срока давности»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Цели и задачи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Тематические направления, номинации</a:t>
          </a:r>
        </a:p>
      </dsp:txBody>
      <dsp:txXfrm>
        <a:off x="2230786" y="0"/>
        <a:ext cx="8284813" cy="1276662"/>
      </dsp:txXfrm>
    </dsp:sp>
    <dsp:sp modelId="{BDFF3E1B-7B1E-497B-A9A4-7627A6095B60}">
      <dsp:nvSpPr>
        <dsp:cNvPr id="0" name=""/>
        <dsp:cNvSpPr/>
      </dsp:nvSpPr>
      <dsp:spPr>
        <a:xfrm>
          <a:off x="127666" y="127666"/>
          <a:ext cx="2103120" cy="1021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36AF8-530E-44CD-8D24-170ECFCA963D}">
      <dsp:nvSpPr>
        <dsp:cNvPr id="0" name=""/>
        <dsp:cNvSpPr/>
      </dsp:nvSpPr>
      <dsp:spPr>
        <a:xfrm>
          <a:off x="0" y="1404328"/>
          <a:ext cx="10515600" cy="127666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Введение новой категории обучающихся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Обучающиеся системы СПО (4 категория)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4 абсолютных победителя</a:t>
          </a:r>
        </a:p>
      </dsp:txBody>
      <dsp:txXfrm>
        <a:off x="2230786" y="1404328"/>
        <a:ext cx="8284813" cy="1276662"/>
      </dsp:txXfrm>
    </dsp:sp>
    <dsp:sp modelId="{7E8616C6-F2C6-4F0F-A234-0AB3C412553F}">
      <dsp:nvSpPr>
        <dsp:cNvPr id="0" name=""/>
        <dsp:cNvSpPr/>
      </dsp:nvSpPr>
      <dsp:spPr>
        <a:xfrm>
          <a:off x="127666" y="1531995"/>
          <a:ext cx="2103120" cy="1021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2CD00-B46B-426C-BB64-015B5BDF18D3}">
      <dsp:nvSpPr>
        <dsp:cNvPr id="0" name=""/>
        <dsp:cNvSpPr/>
      </dsp:nvSpPr>
      <dsp:spPr>
        <a:xfrm>
          <a:off x="0" y="2819573"/>
          <a:ext cx="10515600" cy="127666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Увеличение количества этапов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/>
            <a:t>Школьный, муниципальный, региональный (субъект РФ)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• Федеральный</a:t>
          </a:r>
        </a:p>
      </dsp:txBody>
      <dsp:txXfrm>
        <a:off x="2230786" y="2819573"/>
        <a:ext cx="8284813" cy="1276662"/>
      </dsp:txXfrm>
    </dsp:sp>
    <dsp:sp modelId="{2DB7ADD0-E167-465A-943C-3DC8F6C0E1D8}">
      <dsp:nvSpPr>
        <dsp:cNvPr id="0" name=""/>
        <dsp:cNvSpPr/>
      </dsp:nvSpPr>
      <dsp:spPr>
        <a:xfrm>
          <a:off x="127666" y="2936324"/>
          <a:ext cx="2103120" cy="1021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96CB1-D3AE-4D4A-8A8D-797F99644242}">
      <dsp:nvSpPr>
        <dsp:cNvPr id="0" name=""/>
        <dsp:cNvSpPr/>
      </dsp:nvSpPr>
      <dsp:spPr>
        <a:xfrm>
          <a:off x="0" y="4212986"/>
          <a:ext cx="10515600" cy="127666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Партнерская поддержка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Тематические направления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Номинации </a:t>
          </a:r>
        </a:p>
      </dsp:txBody>
      <dsp:txXfrm>
        <a:off x="2230786" y="4212986"/>
        <a:ext cx="8284813" cy="1276662"/>
      </dsp:txXfrm>
    </dsp:sp>
    <dsp:sp modelId="{AE6176A0-8808-4688-8C1A-695AB6D518B1}">
      <dsp:nvSpPr>
        <dsp:cNvPr id="0" name=""/>
        <dsp:cNvSpPr/>
      </dsp:nvSpPr>
      <dsp:spPr>
        <a:xfrm>
          <a:off x="127666" y="4340653"/>
          <a:ext cx="2103120" cy="1021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5000" b="-10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19B39-20EC-447C-B128-349378E18581}">
      <dsp:nvSpPr>
        <dsp:cNvPr id="0" name=""/>
        <dsp:cNvSpPr/>
      </dsp:nvSpPr>
      <dsp:spPr>
        <a:xfrm rot="16200000">
          <a:off x="-787148" y="1436351"/>
          <a:ext cx="2145252" cy="38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28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Оператор</a:t>
          </a:r>
        </a:p>
      </dsp:txBody>
      <dsp:txXfrm>
        <a:off x="-787148" y="1436351"/>
        <a:ext cx="2145252" cy="382433"/>
      </dsp:txXfrm>
    </dsp:sp>
    <dsp:sp modelId="{E0DB52F4-B1AD-4E99-9F74-A60804454963}">
      <dsp:nvSpPr>
        <dsp:cNvPr id="0" name=""/>
        <dsp:cNvSpPr/>
      </dsp:nvSpPr>
      <dsp:spPr>
        <a:xfrm>
          <a:off x="476694" y="554941"/>
          <a:ext cx="1904925" cy="214525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37285" rIns="156464" bIns="15646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dirty="0"/>
            <a:t>Методические рекомендации по формированию рабочей группы  в субъекте РФ</a:t>
          </a:r>
        </a:p>
      </dsp:txBody>
      <dsp:txXfrm>
        <a:off x="476694" y="554941"/>
        <a:ext cx="1904925" cy="2145252"/>
      </dsp:txXfrm>
    </dsp:sp>
    <dsp:sp modelId="{5200DECA-62E0-4104-B96A-EED65F3A17AF}">
      <dsp:nvSpPr>
        <dsp:cNvPr id="0" name=""/>
        <dsp:cNvSpPr/>
      </dsp:nvSpPr>
      <dsp:spPr>
        <a:xfrm>
          <a:off x="94260" y="50129"/>
          <a:ext cx="764867" cy="7648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4F5170-CA59-4A7B-A5D1-FA3D38C992FA}">
      <dsp:nvSpPr>
        <dsp:cNvPr id="0" name=""/>
        <dsp:cNvSpPr/>
      </dsp:nvSpPr>
      <dsp:spPr>
        <a:xfrm rot="16200000">
          <a:off x="2020387" y="1436351"/>
          <a:ext cx="2145252" cy="38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28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Оператор</a:t>
          </a:r>
        </a:p>
      </dsp:txBody>
      <dsp:txXfrm>
        <a:off x="2020387" y="1436351"/>
        <a:ext cx="2145252" cy="382433"/>
      </dsp:txXfrm>
    </dsp:sp>
    <dsp:sp modelId="{A8420DDC-9935-4B8B-A817-F5E2C683185F}">
      <dsp:nvSpPr>
        <dsp:cNvPr id="0" name=""/>
        <dsp:cNvSpPr/>
      </dsp:nvSpPr>
      <dsp:spPr>
        <a:xfrm>
          <a:off x="3284231" y="554941"/>
          <a:ext cx="1904925" cy="214525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37285" rIns="156464" bIns="15646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dirty="0"/>
            <a:t>Методические рекомендации по порядку проведения этапов </a:t>
          </a:r>
        </a:p>
        <a:p>
          <a:pPr algn="l">
            <a:spcBef>
              <a:spcPct val="0"/>
            </a:spcBef>
            <a:buChar char="••"/>
          </a:pPr>
          <a:endParaRPr lang="ru-RU" sz="1700" b="1" kern="1200" dirty="0"/>
        </a:p>
      </dsp:txBody>
      <dsp:txXfrm>
        <a:off x="3284231" y="554941"/>
        <a:ext cx="1904925" cy="2145252"/>
      </dsp:txXfrm>
    </dsp:sp>
    <dsp:sp modelId="{BF5EB91B-1A50-46BA-9479-30E86F19D589}">
      <dsp:nvSpPr>
        <dsp:cNvPr id="0" name=""/>
        <dsp:cNvSpPr/>
      </dsp:nvSpPr>
      <dsp:spPr>
        <a:xfrm>
          <a:off x="2901797" y="50129"/>
          <a:ext cx="764867" cy="764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C5E27E-8387-471F-A24B-0643E897B1D6}">
      <dsp:nvSpPr>
        <dsp:cNvPr id="0" name=""/>
        <dsp:cNvSpPr/>
      </dsp:nvSpPr>
      <dsp:spPr>
        <a:xfrm rot="16200000">
          <a:off x="4827924" y="1436351"/>
          <a:ext cx="2145252" cy="38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28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Оператор</a:t>
          </a:r>
        </a:p>
      </dsp:txBody>
      <dsp:txXfrm>
        <a:off x="4827924" y="1436351"/>
        <a:ext cx="2145252" cy="382433"/>
      </dsp:txXfrm>
    </dsp:sp>
    <dsp:sp modelId="{7493A03C-3C42-453F-AD46-534E5B2FF20E}">
      <dsp:nvSpPr>
        <dsp:cNvPr id="0" name=""/>
        <dsp:cNvSpPr/>
      </dsp:nvSpPr>
      <dsp:spPr>
        <a:xfrm>
          <a:off x="6091767" y="554941"/>
          <a:ext cx="1904925" cy="214525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285" rIns="128016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Методические рекомендации для участников, Координаторов, жюри</a:t>
          </a:r>
        </a:p>
      </dsp:txBody>
      <dsp:txXfrm>
        <a:off x="6091767" y="554941"/>
        <a:ext cx="1904925" cy="2145252"/>
      </dsp:txXfrm>
    </dsp:sp>
    <dsp:sp modelId="{89EADB89-FDD6-4194-8121-FAB9C5E9FA72}">
      <dsp:nvSpPr>
        <dsp:cNvPr id="0" name=""/>
        <dsp:cNvSpPr/>
      </dsp:nvSpPr>
      <dsp:spPr>
        <a:xfrm>
          <a:off x="5709334" y="50129"/>
          <a:ext cx="764867" cy="76486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DAEDD9-A9B4-48F8-96AB-EA22F3B32671}">
      <dsp:nvSpPr>
        <dsp:cNvPr id="0" name=""/>
        <dsp:cNvSpPr/>
      </dsp:nvSpPr>
      <dsp:spPr>
        <a:xfrm rot="16200000">
          <a:off x="7459293" y="1486480"/>
          <a:ext cx="2145252" cy="38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28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Оператор</a:t>
          </a:r>
        </a:p>
      </dsp:txBody>
      <dsp:txXfrm>
        <a:off x="7459293" y="1486480"/>
        <a:ext cx="2145252" cy="382433"/>
      </dsp:txXfrm>
    </dsp:sp>
    <dsp:sp modelId="{EF34B7A1-7740-4F67-A1A4-16513F904786}">
      <dsp:nvSpPr>
        <dsp:cNvPr id="0" name=""/>
        <dsp:cNvSpPr/>
      </dsp:nvSpPr>
      <dsp:spPr>
        <a:xfrm>
          <a:off x="8769598" y="554941"/>
          <a:ext cx="2164338" cy="214525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285" rIns="128016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Организационно-методические вебинары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для Координаторов,  Жюри</a:t>
          </a:r>
        </a:p>
      </dsp:txBody>
      <dsp:txXfrm>
        <a:off x="8769598" y="554941"/>
        <a:ext cx="2164338" cy="2145252"/>
      </dsp:txXfrm>
    </dsp:sp>
    <dsp:sp modelId="{252FBF03-9058-42C3-97C6-F4EC7CA7D400}">
      <dsp:nvSpPr>
        <dsp:cNvPr id="0" name=""/>
        <dsp:cNvSpPr/>
      </dsp:nvSpPr>
      <dsp:spPr>
        <a:xfrm>
          <a:off x="8516870" y="50129"/>
          <a:ext cx="764867" cy="76486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F807-5D3B-4D5A-AFFD-689FC4BC03B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76C51-B95E-4544-B091-15D3AB0ED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865-E989-4A1F-BF98-2DE86EADE849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1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6714-19F1-45D1-BC85-9487E14FAF5B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F41-F36E-40CE-B8CB-6EE4FF8B7D26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EC19-7257-4CC3-A7C5-BA4A90671F2A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A728-D89C-4EA7-BFE4-13D5206C929D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0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8003-FC57-41E1-8AD7-70FF2209A41E}" type="datetime1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126-AF11-4634-9382-2F7A315208B8}" type="datetime1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4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1C3-CE66-4335-8BCA-07147FD4760D}" type="datetime1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64B8-8E2A-4CAA-BB9B-F58A5BE5FDAA}" type="datetime1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3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57A-2C82-4D72-ADE7-127D742319ED}" type="datetime1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2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A09F-DC2A-4E87-B47B-B7CB0B134E4E}" type="datetime1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7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41C6-1B62-430E-B01F-759472F95E94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nstagram.com/bezsrokadavnostiofficial" TargetMode="Externa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hyperlink" Target="https://vk.com/bezsrokadavnosti" TargetMode="Externa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gov.ru/activity/main_activities/olympiads/essay-competition" TargetMode="External"/><Relationship Id="rId11" Type="http://schemas.openxmlformats.org/officeDocument/2006/relationships/diagramQuickStyle" Target="../diagrams/quickStyle3.xml"/><Relationship Id="rId5" Type="http://schemas.openxmlformats.org/officeDocument/2006/relationships/hyperlink" Target="https://ec.memory45.su/" TargetMode="External"/><Relationship Id="rId10" Type="http://schemas.openxmlformats.org/officeDocument/2006/relationships/diagramLayout" Target="../diagrams/layout3.xml"/><Relationship Id="rId4" Type="http://schemas.microsoft.com/office/2007/relationships/hdphoto" Target="../media/hdphoto1.wdp"/><Relationship Id="rId9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1748" y="844492"/>
            <a:ext cx="874164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СОВЕЩАНИЕ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представителями органов исполнительной власти субъектов Российской Федерации, осуществляющих государственное управление в сфере образования,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образовательно-просветительских мероприятий проекта </a:t>
            </a:r>
            <a:r>
              <a:rPr lang="ru-RU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срока давности»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годы</a:t>
            </a:r>
            <a:endParaRPr lang="ru-RU" sz="2800" b="1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3" y="216262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9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1079582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/>
          <p:nvPr/>
        </p:nvSpPr>
        <p:spPr>
          <a:xfrm>
            <a:off x="-4" y="1734006"/>
            <a:ext cx="12191998" cy="3886200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9D9C7F">
              <a:alpha val="74902"/>
            </a:srgbClr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" name="object 2"/>
          <p:cNvSpPr txBox="1"/>
          <p:nvPr/>
        </p:nvSpPr>
        <p:spPr>
          <a:xfrm>
            <a:off x="5959792" y="1772025"/>
            <a:ext cx="5913090" cy="4206921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5"/>
              </a:spcBef>
            </a:pPr>
            <a:r>
              <a:rPr lang="ru-RU" sz="2400" b="1" spc="55" dirty="0">
                <a:solidFill>
                  <a:schemeClr val="bg1"/>
                </a:solidFill>
                <a:latin typeface="Cambria"/>
                <a:cs typeface="Cambria"/>
              </a:rPr>
              <a:t>Положение о Всероссийском конкурсе сочинений «Без срока давности»</a:t>
            </a:r>
          </a:p>
          <a:p>
            <a:pPr marL="12700" algn="ctr">
              <a:lnSpc>
                <a:spcPct val="100000"/>
              </a:lnSpc>
              <a:spcBef>
                <a:spcPts val="1005"/>
              </a:spcBef>
            </a:pPr>
            <a:r>
              <a:rPr lang="ru-RU" sz="2400" b="1" spc="55" dirty="0">
                <a:solidFill>
                  <a:schemeClr val="bg1"/>
                </a:solidFill>
                <a:latin typeface="Cambria"/>
                <a:cs typeface="Cambria"/>
              </a:rPr>
              <a:t>среди обучающихся образовательных организаций, реализующих </a:t>
            </a:r>
            <a:r>
              <a:rPr lang="ru-RU" sz="2400" b="1" spc="55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образовательные программы основного общего и среднего общего образования, среднего профессионального образования </a:t>
            </a:r>
          </a:p>
          <a:p>
            <a:pPr marL="12700" algn="ctr">
              <a:lnSpc>
                <a:spcPct val="100000"/>
              </a:lnSpc>
              <a:spcBef>
                <a:spcPts val="1005"/>
              </a:spcBef>
            </a:pPr>
            <a:r>
              <a:rPr lang="ru-RU" sz="2400" b="1" spc="55" dirty="0">
                <a:solidFill>
                  <a:schemeClr val="bg1"/>
                </a:solidFill>
                <a:latin typeface="Cambria"/>
                <a:cs typeface="Cambria"/>
              </a:rPr>
              <a:t>в 2021/22 учебном году</a:t>
            </a:r>
          </a:p>
          <a:p>
            <a:pPr marL="12700" algn="ctr">
              <a:lnSpc>
                <a:spcPct val="100000"/>
              </a:lnSpc>
              <a:spcBef>
                <a:spcPts val="1005"/>
              </a:spcBef>
            </a:pPr>
            <a:endParaRPr lang="ru-RU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796" y="6460691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10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39CFB0-F4C2-4C25-8653-94AF6A26E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97" y="425310"/>
            <a:ext cx="4594733" cy="57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2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72294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/>
          <p:nvPr/>
        </p:nvSpPr>
        <p:spPr>
          <a:xfrm>
            <a:off x="-6" y="1472483"/>
            <a:ext cx="12191998" cy="4494568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9D9C7F">
              <a:alpha val="749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-4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792" y="6457423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F6D861A-5985-4C63-A555-D78CE3EDE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259787"/>
              </p:ext>
            </p:extLst>
          </p:nvPr>
        </p:nvGraphicFramePr>
        <p:xfrm>
          <a:off x="838193" y="900189"/>
          <a:ext cx="10515600" cy="54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4D2A03B-39F6-43E6-93A3-C483F68A0C3B}"/>
              </a:ext>
            </a:extLst>
          </p:cNvPr>
          <p:cNvSpPr txBox="1">
            <a:spLocks/>
          </p:cNvSpPr>
          <p:nvPr/>
        </p:nvSpPr>
        <p:spPr>
          <a:xfrm>
            <a:off x="221673" y="-139227"/>
            <a:ext cx="101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ru-RU" sz="3600" dirty="0">
              <a:solidFill>
                <a:srgbClr val="4E5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1802668"/>
            <a:ext cx="12191999" cy="5748799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https://memory45.su/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4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-33349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7950" y="1675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Организационно-методическая поддержка</a:t>
            </a:r>
            <a:endParaRPr lang="ru-RU" sz="3600" dirty="0">
              <a:solidFill>
                <a:srgbClr val="4E5436"/>
              </a:solidFill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17" name="object 4"/>
          <p:cNvSpPr/>
          <p:nvPr/>
        </p:nvSpPr>
        <p:spPr>
          <a:xfrm>
            <a:off x="2" y="1957497"/>
            <a:ext cx="12191998" cy="2947952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9D9C7F">
              <a:alpha val="749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632502" y="4996922"/>
            <a:ext cx="110281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Конкурса: </a:t>
            </a:r>
            <a:r>
              <a:rPr lang="en-US" sz="2000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https://ec.memory45.su/</a:t>
            </a:r>
            <a:endParaRPr lang="ru-RU" sz="2000" b="1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 сайте </a:t>
            </a:r>
            <a:r>
              <a:rPr lang="ru-RU" b="1" dirty="0" err="1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России: </a:t>
            </a:r>
            <a:r>
              <a:rPr lang="en-US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https://edu.gov.ru/activity/main_activities/olympiads/essay-competition</a:t>
            </a:r>
            <a:endParaRPr lang="ru-RU" b="1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в соцсетях:  </a:t>
            </a:r>
            <a:r>
              <a:rPr lang="en-US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https://vk.com/bezsrokadavnosti</a:t>
            </a:r>
            <a:r>
              <a:rPr lang="ru-RU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https://instagram.com/bezsrokadavnostiofficial</a:t>
            </a:r>
            <a:endParaRPr lang="ru-RU" b="1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796" y="6459526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0C2CD19-10F4-4732-9B6A-76FAE03DA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61746"/>
              </p:ext>
            </p:extLst>
          </p:nvPr>
        </p:nvGraphicFramePr>
        <p:xfrm>
          <a:off x="632501" y="2056569"/>
          <a:ext cx="11028197" cy="275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6252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2826" r="3961" b="17579"/>
          <a:stretch/>
        </p:blipFill>
        <p:spPr>
          <a:xfrm>
            <a:off x="5" y="1"/>
            <a:ext cx="12191999" cy="665765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" y="554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object 4"/>
          <p:cNvSpPr/>
          <p:nvPr/>
        </p:nvSpPr>
        <p:spPr>
          <a:xfrm>
            <a:off x="-3" y="2345185"/>
            <a:ext cx="12191998" cy="3827559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71775F">
              <a:alpha val="20000"/>
            </a:srgbClr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7548" y="749913"/>
            <a:ext cx="6569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 сочинений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579740" y="2808739"/>
            <a:ext cx="0" cy="29371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85098" y="2712869"/>
            <a:ext cx="0" cy="29371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79374" y="2712869"/>
            <a:ext cx="0" cy="29371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08579" y="2712869"/>
            <a:ext cx="0" cy="29371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43198" y="2712869"/>
            <a:ext cx="0" cy="29371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743198" y="4181550"/>
            <a:ext cx="1265382" cy="317024"/>
          </a:xfrm>
          <a:prstGeom prst="rect">
            <a:avLst/>
          </a:prstGeom>
          <a:solidFill>
            <a:srgbClr val="31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8579" y="4181451"/>
            <a:ext cx="1370795" cy="317123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9374" y="4182943"/>
            <a:ext cx="1800000" cy="315631"/>
          </a:xfrm>
          <a:prstGeom prst="rect">
            <a:avLst/>
          </a:prstGeom>
          <a:solidFill>
            <a:srgbClr val="31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3649" y="4181451"/>
            <a:ext cx="2406092" cy="317123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79741" y="4182943"/>
            <a:ext cx="2455240" cy="315631"/>
          </a:xfrm>
          <a:prstGeom prst="rect">
            <a:avLst/>
          </a:prstGeom>
          <a:solidFill>
            <a:srgbClr val="31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6596" y="4184223"/>
            <a:ext cx="1498441" cy="315235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</a:p>
        </p:txBody>
      </p:sp>
      <p:pic>
        <p:nvPicPr>
          <p:cNvPr id="35" name="Рисунок 3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31775" y="2890882"/>
            <a:ext cx="1330033" cy="443337"/>
          </a:xfrm>
          <a:prstGeom prst="rect">
            <a:avLst/>
          </a:prstGeom>
          <a:solidFill>
            <a:srgbClr val="9D9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рабочей группы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4757" y="5302170"/>
            <a:ext cx="3928451" cy="385600"/>
          </a:xfrm>
          <a:prstGeom prst="rect">
            <a:avLst/>
          </a:prstGeom>
          <a:solidFill>
            <a:srgbClr val="9D9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Организационно-методические вебинары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83055" y="5302169"/>
            <a:ext cx="1268491" cy="638821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сборника сочинений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6273" y="4736622"/>
            <a:ext cx="2249412" cy="451012"/>
          </a:xfrm>
          <a:prstGeom prst="rect">
            <a:avLst/>
          </a:prstGeom>
          <a:solidFill>
            <a:srgbClr val="BAB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призового фонда с партнерами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39533" y="3170183"/>
            <a:ext cx="3196225" cy="596471"/>
          </a:xfrm>
          <a:prstGeom prst="rect">
            <a:avLst/>
          </a:prstGeom>
          <a:solidFill>
            <a:srgbClr val="9D9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Награждение победителей и призеров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05741" y="5052519"/>
            <a:ext cx="1434899" cy="1018452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Финальные мероприятия, награждение победителей и призеров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36596" y="2711179"/>
            <a:ext cx="0" cy="29371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32587" y="2456020"/>
            <a:ext cx="2635874" cy="317847"/>
          </a:xfrm>
          <a:prstGeom prst="rect">
            <a:avLst/>
          </a:prstGeom>
          <a:solidFill>
            <a:srgbClr val="BAB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Вебинары для учителей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230" y="3657148"/>
            <a:ext cx="2667108" cy="462789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Школьный этап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78100" y="3657148"/>
            <a:ext cx="1370794" cy="462789"/>
          </a:xfrm>
          <a:prstGeom prst="rect">
            <a:avLst/>
          </a:prstGeom>
          <a:solidFill>
            <a:srgbClr val="BAB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этап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62043" y="3650306"/>
            <a:ext cx="1233621" cy="462789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32583" y="5259710"/>
            <a:ext cx="1434902" cy="693944"/>
          </a:xfrm>
          <a:prstGeom prst="rect">
            <a:avLst/>
          </a:prstGeom>
          <a:solidFill>
            <a:srgbClr val="BAB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жюри федерального этапа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2203" y="1818760"/>
            <a:ext cx="46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Календарный план реализации</a:t>
            </a: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9435761" y="6467105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A0A0A-7CB3-4029-B817-414C51F59861}"/>
              </a:ext>
            </a:extLst>
          </p:cNvPr>
          <p:cNvSpPr txBox="1"/>
          <p:nvPr/>
        </p:nvSpPr>
        <p:spPr>
          <a:xfrm rot="16200000">
            <a:off x="-446784" y="3010813"/>
            <a:ext cx="152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Координатор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A55899-A496-48DF-B19A-2BA099595A09}"/>
              </a:ext>
            </a:extLst>
          </p:cNvPr>
          <p:cNvSpPr txBox="1"/>
          <p:nvPr/>
        </p:nvSpPr>
        <p:spPr>
          <a:xfrm rot="16200000">
            <a:off x="-364054" y="4829224"/>
            <a:ext cx="1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6BABA04-0B0E-4F48-B10B-372C14667730}"/>
              </a:ext>
            </a:extLst>
          </p:cNvPr>
          <p:cNvSpPr/>
          <p:nvPr/>
        </p:nvSpPr>
        <p:spPr>
          <a:xfrm>
            <a:off x="3250524" y="3003864"/>
            <a:ext cx="2039096" cy="536269"/>
          </a:xfrm>
          <a:prstGeom prst="rect">
            <a:avLst/>
          </a:prstGeom>
          <a:solidFill>
            <a:srgbClr val="71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жюри школьного, муниципального и регионального этапов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7BB4B1B-388A-4261-9AE3-4DBE3E42A2C2}"/>
              </a:ext>
            </a:extLst>
          </p:cNvPr>
          <p:cNvSpPr/>
          <p:nvPr/>
        </p:nvSpPr>
        <p:spPr>
          <a:xfrm>
            <a:off x="4700758" y="2380729"/>
            <a:ext cx="1585129" cy="595571"/>
          </a:xfrm>
          <a:prstGeom prst="rect">
            <a:avLst/>
          </a:prstGeom>
          <a:solidFill>
            <a:srgbClr val="9D9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Загрузка работ победителей в  личные кабинеты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81069C9-A448-4C72-8D80-6A7559A59385}"/>
              </a:ext>
            </a:extLst>
          </p:cNvPr>
          <p:cNvSpPr/>
          <p:nvPr/>
        </p:nvSpPr>
        <p:spPr>
          <a:xfrm>
            <a:off x="5910390" y="4562466"/>
            <a:ext cx="1229688" cy="410252"/>
          </a:xfrm>
          <a:prstGeom prst="rect">
            <a:avLst/>
          </a:prstGeom>
          <a:solidFill>
            <a:srgbClr val="9D9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этап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5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6" y="110837"/>
            <a:ext cx="12192006" cy="7361402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/>
          <p:nvPr/>
        </p:nvSpPr>
        <p:spPr>
          <a:xfrm>
            <a:off x="-6" y="1472483"/>
            <a:ext cx="12191998" cy="4494568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9D9C7F">
              <a:alpha val="7490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4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792" y="6457423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14</a:t>
            </a:fld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4D2A03B-39F6-43E6-93A3-C483F68A0C3B}"/>
              </a:ext>
            </a:extLst>
          </p:cNvPr>
          <p:cNvSpPr txBox="1">
            <a:spLocks/>
          </p:cNvSpPr>
          <p:nvPr/>
        </p:nvSpPr>
        <p:spPr>
          <a:xfrm>
            <a:off x="8214856" y="53203"/>
            <a:ext cx="3805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Конкурса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E59D8F-31AF-4FEF-91E5-A967B066365D}"/>
              </a:ext>
            </a:extLst>
          </p:cNvPr>
          <p:cNvSpPr/>
          <p:nvPr/>
        </p:nvSpPr>
        <p:spPr>
          <a:xfrm>
            <a:off x="4106558" y="1159437"/>
            <a:ext cx="2164900" cy="929122"/>
          </a:xfrm>
          <a:prstGeom prst="roundRect">
            <a:avLst/>
          </a:prstGeom>
          <a:solidFill>
            <a:srgbClr val="7177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Школьный этап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4F10E38-FBD4-4E05-A003-977E2DC52BC2}"/>
              </a:ext>
            </a:extLst>
          </p:cNvPr>
          <p:cNvSpPr/>
          <p:nvPr/>
        </p:nvSpPr>
        <p:spPr>
          <a:xfrm>
            <a:off x="3548277" y="3708598"/>
            <a:ext cx="3201156" cy="575352"/>
          </a:xfrm>
          <a:prstGeom prst="roundRect">
            <a:avLst/>
          </a:prstGeom>
          <a:solidFill>
            <a:srgbClr val="7177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Региональный этап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81B6BA6-7775-4A62-AA51-C4804A5E5690}"/>
              </a:ext>
            </a:extLst>
          </p:cNvPr>
          <p:cNvSpPr/>
          <p:nvPr/>
        </p:nvSpPr>
        <p:spPr>
          <a:xfrm>
            <a:off x="4920226" y="4366744"/>
            <a:ext cx="545285" cy="34389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FD66D238-93A1-4624-B036-9C12395EA1AD}"/>
              </a:ext>
            </a:extLst>
          </p:cNvPr>
          <p:cNvSpPr/>
          <p:nvPr/>
        </p:nvSpPr>
        <p:spPr>
          <a:xfrm>
            <a:off x="4923108" y="2180064"/>
            <a:ext cx="545285" cy="34389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7B76FF7-7C81-43C4-BF2E-F07DE6E2D5BA}"/>
              </a:ext>
            </a:extLst>
          </p:cNvPr>
          <p:cNvSpPr/>
          <p:nvPr/>
        </p:nvSpPr>
        <p:spPr>
          <a:xfrm>
            <a:off x="3513387" y="4808492"/>
            <a:ext cx="3236045" cy="575352"/>
          </a:xfrm>
          <a:prstGeom prst="roundRect">
            <a:avLst/>
          </a:prstGeom>
          <a:solidFill>
            <a:srgbClr val="7177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Федеральный этап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3D0A7F1-A0C5-43C8-A81C-60B950B1BD24}"/>
              </a:ext>
            </a:extLst>
          </p:cNvPr>
          <p:cNvSpPr/>
          <p:nvPr/>
        </p:nvSpPr>
        <p:spPr>
          <a:xfrm>
            <a:off x="3548277" y="2607520"/>
            <a:ext cx="3236044" cy="575352"/>
          </a:xfrm>
          <a:prstGeom prst="roundRect">
            <a:avLst/>
          </a:prstGeom>
          <a:solidFill>
            <a:srgbClr val="7177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Муниципальный этап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D795BB2D-182C-4DFD-B16A-464B58208116}"/>
              </a:ext>
            </a:extLst>
          </p:cNvPr>
          <p:cNvSpPr/>
          <p:nvPr/>
        </p:nvSpPr>
        <p:spPr>
          <a:xfrm>
            <a:off x="4942131" y="3274377"/>
            <a:ext cx="545285" cy="34389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6EAC6F5-81CF-453C-8840-9FE8872C507D}"/>
              </a:ext>
            </a:extLst>
          </p:cNvPr>
          <p:cNvGrpSpPr/>
          <p:nvPr/>
        </p:nvGrpSpPr>
        <p:grpSpPr>
          <a:xfrm>
            <a:off x="974749" y="740163"/>
            <a:ext cx="1080782" cy="1080782"/>
            <a:chOff x="3676223" y="795765"/>
            <a:chExt cx="1080782" cy="1080782"/>
          </a:xfrm>
        </p:grpSpPr>
        <p:pic>
          <p:nvPicPr>
            <p:cNvPr id="23" name="Рисунок 22" descr="Закрытая книга контур">
              <a:extLst>
                <a:ext uri="{FF2B5EF4-FFF2-40B4-BE49-F238E27FC236}">
                  <a16:creationId xmlns:a16="http://schemas.microsoft.com/office/drawing/2014/main" id="{320E5087-2761-46C0-B07F-E00D7058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676223" y="795765"/>
              <a:ext cx="1080782" cy="1080782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C01A425-9CE3-47A1-8C1E-A6C45159E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1341" y="940766"/>
              <a:ext cx="430066" cy="32564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19AD315-FE8A-4FBD-83C1-6E208B15272D}"/>
              </a:ext>
            </a:extLst>
          </p:cNvPr>
          <p:cNvGrpSpPr/>
          <p:nvPr/>
        </p:nvGrpSpPr>
        <p:grpSpPr>
          <a:xfrm>
            <a:off x="1742853" y="663743"/>
            <a:ext cx="1080782" cy="1080782"/>
            <a:chOff x="5138037" y="1050021"/>
            <a:chExt cx="1080782" cy="1080782"/>
          </a:xfrm>
        </p:grpSpPr>
        <p:pic>
          <p:nvPicPr>
            <p:cNvPr id="25" name="Рисунок 24" descr="Закрытая книга контур">
              <a:extLst>
                <a:ext uri="{FF2B5EF4-FFF2-40B4-BE49-F238E27FC236}">
                  <a16:creationId xmlns:a16="http://schemas.microsoft.com/office/drawing/2014/main" id="{CB8EA344-8122-46B9-B62E-0F44F46A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138037" y="1050021"/>
              <a:ext cx="1080782" cy="108078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B1B73A0-9ADE-4E2F-B771-4BE0EEE0F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1487" y="1151355"/>
              <a:ext cx="430066" cy="32564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80F45E8-A6FE-4928-848B-CA1BE012D269}"/>
              </a:ext>
            </a:extLst>
          </p:cNvPr>
          <p:cNvGrpSpPr/>
          <p:nvPr/>
        </p:nvGrpSpPr>
        <p:grpSpPr>
          <a:xfrm>
            <a:off x="2011187" y="1495530"/>
            <a:ext cx="1080782" cy="1080782"/>
            <a:chOff x="5881672" y="941082"/>
            <a:chExt cx="1080782" cy="1080782"/>
          </a:xfrm>
        </p:grpSpPr>
        <p:pic>
          <p:nvPicPr>
            <p:cNvPr id="26" name="Рисунок 25" descr="Закрытая книга контур">
              <a:extLst>
                <a:ext uri="{FF2B5EF4-FFF2-40B4-BE49-F238E27FC236}">
                  <a16:creationId xmlns:a16="http://schemas.microsoft.com/office/drawing/2014/main" id="{84D9B7A2-52E8-4D47-9FDE-C00C1152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881672" y="941082"/>
              <a:ext cx="1080782" cy="108078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97343AB-908E-4894-A982-AED4CED1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4984" y="1071573"/>
              <a:ext cx="430066" cy="32564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6790A5A-4A72-4BF9-BE3E-38F65885281A}"/>
              </a:ext>
            </a:extLst>
          </p:cNvPr>
          <p:cNvGrpSpPr/>
          <p:nvPr/>
        </p:nvGrpSpPr>
        <p:grpSpPr>
          <a:xfrm>
            <a:off x="2438803" y="777961"/>
            <a:ext cx="1080782" cy="1080782"/>
            <a:chOff x="6599851" y="785978"/>
            <a:chExt cx="1080782" cy="1080782"/>
          </a:xfrm>
        </p:grpSpPr>
        <p:pic>
          <p:nvPicPr>
            <p:cNvPr id="27" name="Рисунок 26" descr="Закрытая книга контур">
              <a:extLst>
                <a:ext uri="{FF2B5EF4-FFF2-40B4-BE49-F238E27FC236}">
                  <a16:creationId xmlns:a16="http://schemas.microsoft.com/office/drawing/2014/main" id="{183F6B7F-0EA0-453A-9901-F16B6D620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599851" y="785978"/>
              <a:ext cx="1080782" cy="108078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A9BD3150-84CF-45E9-B794-DB5E3AA1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0615" y="957568"/>
              <a:ext cx="430066" cy="32564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8B1277D-92A8-43CB-B0AB-63628400CD58}"/>
              </a:ext>
            </a:extLst>
          </p:cNvPr>
          <p:cNvGrpSpPr/>
          <p:nvPr/>
        </p:nvGrpSpPr>
        <p:grpSpPr>
          <a:xfrm>
            <a:off x="1470788" y="1179085"/>
            <a:ext cx="1080782" cy="1080782"/>
            <a:chOff x="4407130" y="941082"/>
            <a:chExt cx="1080782" cy="1080782"/>
          </a:xfrm>
        </p:grpSpPr>
        <p:pic>
          <p:nvPicPr>
            <p:cNvPr id="24" name="Рисунок 23" descr="Закрытая книга контур">
              <a:extLst>
                <a:ext uri="{FF2B5EF4-FFF2-40B4-BE49-F238E27FC236}">
                  <a16:creationId xmlns:a16="http://schemas.microsoft.com/office/drawing/2014/main" id="{F52AF6D7-E7E4-4DFB-902B-53992D3F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07130" y="941082"/>
              <a:ext cx="1080782" cy="108078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718DF78-C830-47D3-8B89-91B6B252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9520" y="1071573"/>
              <a:ext cx="430066" cy="3256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8B65113-A9AD-4058-86DA-354E9B2BDBB2}"/>
              </a:ext>
            </a:extLst>
          </p:cNvPr>
          <p:cNvGrpSpPr/>
          <p:nvPr/>
        </p:nvGrpSpPr>
        <p:grpSpPr>
          <a:xfrm>
            <a:off x="2737447" y="1541030"/>
            <a:ext cx="1080782" cy="1080782"/>
            <a:chOff x="6599851" y="785978"/>
            <a:chExt cx="1080782" cy="1080782"/>
          </a:xfrm>
        </p:grpSpPr>
        <p:pic>
          <p:nvPicPr>
            <p:cNvPr id="39" name="Рисунок 38" descr="Закрытая книга контур">
              <a:extLst>
                <a:ext uri="{FF2B5EF4-FFF2-40B4-BE49-F238E27FC236}">
                  <a16:creationId xmlns:a16="http://schemas.microsoft.com/office/drawing/2014/main" id="{6F520AF7-4444-4B2E-AFE3-47455942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599851" y="785978"/>
              <a:ext cx="1080782" cy="1080782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081640E-DF36-4375-B83E-4445906C2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0615" y="957568"/>
              <a:ext cx="430066" cy="32564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A08CD229-AF81-4730-A486-0A6F2E4DEADF}"/>
              </a:ext>
            </a:extLst>
          </p:cNvPr>
          <p:cNvGrpSpPr/>
          <p:nvPr/>
        </p:nvGrpSpPr>
        <p:grpSpPr>
          <a:xfrm>
            <a:off x="807180" y="1324426"/>
            <a:ext cx="1080782" cy="1080782"/>
            <a:chOff x="3676223" y="795765"/>
            <a:chExt cx="1080782" cy="1080782"/>
          </a:xfrm>
        </p:grpSpPr>
        <p:pic>
          <p:nvPicPr>
            <p:cNvPr id="42" name="Рисунок 41" descr="Закрытая книга контур">
              <a:extLst>
                <a:ext uri="{FF2B5EF4-FFF2-40B4-BE49-F238E27FC236}">
                  <a16:creationId xmlns:a16="http://schemas.microsoft.com/office/drawing/2014/main" id="{CC20F576-E950-4D7E-9B25-E8C66FA54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676223" y="795765"/>
              <a:ext cx="1080782" cy="1080782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B6BB423-56A1-4538-8CBD-13F90FB6C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1341" y="940766"/>
              <a:ext cx="430066" cy="325647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789EA8D-6682-4A69-90F3-47A17BEBBF5B}"/>
              </a:ext>
            </a:extLst>
          </p:cNvPr>
          <p:cNvGrpSpPr/>
          <p:nvPr/>
        </p:nvGrpSpPr>
        <p:grpSpPr>
          <a:xfrm>
            <a:off x="1169810" y="1807837"/>
            <a:ext cx="1080782" cy="1080782"/>
            <a:chOff x="6599851" y="785978"/>
            <a:chExt cx="1080782" cy="1080782"/>
          </a:xfrm>
        </p:grpSpPr>
        <p:pic>
          <p:nvPicPr>
            <p:cNvPr id="45" name="Рисунок 44" descr="Закрытая книга контур">
              <a:extLst>
                <a:ext uri="{FF2B5EF4-FFF2-40B4-BE49-F238E27FC236}">
                  <a16:creationId xmlns:a16="http://schemas.microsoft.com/office/drawing/2014/main" id="{6F476A9D-E89B-4192-9F09-C745CD77B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599851" y="785978"/>
              <a:ext cx="1080782" cy="1080782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C399015-3BD2-4EF1-9D06-CFAACB9E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0615" y="957568"/>
              <a:ext cx="430066" cy="32564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EE226E25-4BC3-4655-958D-4049CD4BD0A7}"/>
              </a:ext>
            </a:extLst>
          </p:cNvPr>
          <p:cNvGrpSpPr/>
          <p:nvPr/>
        </p:nvGrpSpPr>
        <p:grpSpPr>
          <a:xfrm>
            <a:off x="1860690" y="1953095"/>
            <a:ext cx="1080782" cy="1080782"/>
            <a:chOff x="6599851" y="785978"/>
            <a:chExt cx="1080782" cy="1080782"/>
          </a:xfrm>
        </p:grpSpPr>
        <p:pic>
          <p:nvPicPr>
            <p:cNvPr id="48" name="Рисунок 47" descr="Закрытая книга контур">
              <a:extLst>
                <a:ext uri="{FF2B5EF4-FFF2-40B4-BE49-F238E27FC236}">
                  <a16:creationId xmlns:a16="http://schemas.microsoft.com/office/drawing/2014/main" id="{C86E3C4D-B722-4D12-91F3-3F45265F5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599851" y="785978"/>
              <a:ext cx="1080782" cy="108078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CFFCD9F-8075-404C-88F4-96D3EA23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0615" y="957568"/>
              <a:ext cx="430066" cy="325647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5AA231E-90CF-4BBD-8EA6-A51D56193529}"/>
              </a:ext>
            </a:extLst>
          </p:cNvPr>
          <p:cNvGrpSpPr/>
          <p:nvPr/>
        </p:nvGrpSpPr>
        <p:grpSpPr>
          <a:xfrm>
            <a:off x="6632571" y="2362336"/>
            <a:ext cx="3331819" cy="1083991"/>
            <a:chOff x="6952808" y="4845126"/>
            <a:chExt cx="3331819" cy="1083991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5BA182F6-8613-4DE5-85CF-1D7FE05CB385}"/>
                </a:ext>
              </a:extLst>
            </p:cNvPr>
            <p:cNvGrpSpPr/>
            <p:nvPr/>
          </p:nvGrpSpPr>
          <p:grpSpPr>
            <a:xfrm>
              <a:off x="6952808" y="4845126"/>
              <a:ext cx="1080782" cy="1080782"/>
              <a:chOff x="6599851" y="785978"/>
              <a:chExt cx="1080782" cy="1080782"/>
            </a:xfrm>
          </p:grpSpPr>
          <p:pic>
            <p:nvPicPr>
              <p:cNvPr id="51" name="Рисунок 50" descr="Закрытая книга контур">
                <a:extLst>
                  <a:ext uri="{FF2B5EF4-FFF2-40B4-BE49-F238E27FC236}">
                    <a16:creationId xmlns:a16="http://schemas.microsoft.com/office/drawing/2014/main" id="{2A6C0242-5FAD-4ABB-AC53-DF5B8AD15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65C0DCF0-B54F-41D3-8EE3-26D4E2C3A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B8009A04-1581-4C92-AA25-AC6533F45B83}"/>
                </a:ext>
              </a:extLst>
            </p:cNvPr>
            <p:cNvGrpSpPr/>
            <p:nvPr/>
          </p:nvGrpSpPr>
          <p:grpSpPr>
            <a:xfrm>
              <a:off x="7707818" y="4845126"/>
              <a:ext cx="1080782" cy="1080782"/>
              <a:chOff x="6599851" y="785978"/>
              <a:chExt cx="1080782" cy="1080782"/>
            </a:xfrm>
          </p:grpSpPr>
          <p:pic>
            <p:nvPicPr>
              <p:cNvPr id="54" name="Рисунок 53" descr="Закрытая книга контур">
                <a:extLst>
                  <a:ext uri="{FF2B5EF4-FFF2-40B4-BE49-F238E27FC236}">
                    <a16:creationId xmlns:a16="http://schemas.microsoft.com/office/drawing/2014/main" id="{100944D1-5BCB-4E10-A1CC-1C9F95258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B93FB21E-8860-46EA-AB7D-17A4E61C6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5897507A-C636-443A-825B-2346B3DC22FD}"/>
                </a:ext>
              </a:extLst>
            </p:cNvPr>
            <p:cNvGrpSpPr/>
            <p:nvPr/>
          </p:nvGrpSpPr>
          <p:grpSpPr>
            <a:xfrm>
              <a:off x="8491618" y="4848335"/>
              <a:ext cx="1080782" cy="1080782"/>
              <a:chOff x="6599851" y="785978"/>
              <a:chExt cx="1080782" cy="1080782"/>
            </a:xfrm>
          </p:grpSpPr>
          <p:pic>
            <p:nvPicPr>
              <p:cNvPr id="57" name="Рисунок 56" descr="Закрытая книга контур">
                <a:extLst>
                  <a:ext uri="{FF2B5EF4-FFF2-40B4-BE49-F238E27FC236}">
                    <a16:creationId xmlns:a16="http://schemas.microsoft.com/office/drawing/2014/main" id="{37B475FB-56B0-4552-9700-5FC1E61E9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0756B125-C5CE-4C49-B70F-95FD15946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5BA2A19A-98EF-426C-8716-FC2256A569A9}"/>
                </a:ext>
              </a:extLst>
            </p:cNvPr>
            <p:cNvGrpSpPr/>
            <p:nvPr/>
          </p:nvGrpSpPr>
          <p:grpSpPr>
            <a:xfrm>
              <a:off x="9203845" y="4845126"/>
              <a:ext cx="1080782" cy="1080782"/>
              <a:chOff x="6599851" y="785978"/>
              <a:chExt cx="1080782" cy="1080782"/>
            </a:xfrm>
          </p:grpSpPr>
          <p:pic>
            <p:nvPicPr>
              <p:cNvPr id="60" name="Рисунок 59" descr="Закрытая книга контур">
                <a:extLst>
                  <a:ext uri="{FF2B5EF4-FFF2-40B4-BE49-F238E27FC236}">
                    <a16:creationId xmlns:a16="http://schemas.microsoft.com/office/drawing/2014/main" id="{5D3874CF-0315-4D97-8AB7-E63EA2194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131C824A-776B-4CBF-AC1C-4461A390D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FDAFC28-681D-42C5-BFB8-F62243FC060B}"/>
              </a:ext>
            </a:extLst>
          </p:cNvPr>
          <p:cNvGrpSpPr/>
          <p:nvPr/>
        </p:nvGrpSpPr>
        <p:grpSpPr>
          <a:xfrm>
            <a:off x="6624182" y="3493772"/>
            <a:ext cx="3331819" cy="1083991"/>
            <a:chOff x="6952808" y="4845126"/>
            <a:chExt cx="3331819" cy="1083991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2E8FC279-3B29-4554-BC14-2CBE5DC45F3D}"/>
                </a:ext>
              </a:extLst>
            </p:cNvPr>
            <p:cNvGrpSpPr/>
            <p:nvPr/>
          </p:nvGrpSpPr>
          <p:grpSpPr>
            <a:xfrm>
              <a:off x="6952808" y="4845126"/>
              <a:ext cx="1080782" cy="1080782"/>
              <a:chOff x="6599851" y="785978"/>
              <a:chExt cx="1080782" cy="1080782"/>
            </a:xfrm>
          </p:grpSpPr>
          <p:pic>
            <p:nvPicPr>
              <p:cNvPr id="74" name="Рисунок 73" descr="Закрытая книга контур">
                <a:extLst>
                  <a:ext uri="{FF2B5EF4-FFF2-40B4-BE49-F238E27FC236}">
                    <a16:creationId xmlns:a16="http://schemas.microsoft.com/office/drawing/2014/main" id="{3A7ECA08-30BE-484E-BA59-28E09D520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C9CF7188-32C9-4A87-9238-5714CF47D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6097CF5D-C00A-43E3-ABDB-50A154187904}"/>
                </a:ext>
              </a:extLst>
            </p:cNvPr>
            <p:cNvGrpSpPr/>
            <p:nvPr/>
          </p:nvGrpSpPr>
          <p:grpSpPr>
            <a:xfrm>
              <a:off x="7707818" y="4845126"/>
              <a:ext cx="1080782" cy="1080782"/>
              <a:chOff x="6599851" y="785978"/>
              <a:chExt cx="1080782" cy="1080782"/>
            </a:xfrm>
          </p:grpSpPr>
          <p:pic>
            <p:nvPicPr>
              <p:cNvPr id="72" name="Рисунок 71" descr="Закрытая книга контур">
                <a:extLst>
                  <a:ext uri="{FF2B5EF4-FFF2-40B4-BE49-F238E27FC236}">
                    <a16:creationId xmlns:a16="http://schemas.microsoft.com/office/drawing/2014/main" id="{2D99F850-0F86-4E8C-9BFB-DE5495F87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698F3783-7344-4A96-ACD5-C0030CDD2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B25774F-7901-41BC-8D34-ABA16537246E}"/>
                </a:ext>
              </a:extLst>
            </p:cNvPr>
            <p:cNvGrpSpPr/>
            <p:nvPr/>
          </p:nvGrpSpPr>
          <p:grpSpPr>
            <a:xfrm>
              <a:off x="8491618" y="4848335"/>
              <a:ext cx="1080782" cy="1080782"/>
              <a:chOff x="6599851" y="785978"/>
              <a:chExt cx="1080782" cy="1080782"/>
            </a:xfrm>
          </p:grpSpPr>
          <p:pic>
            <p:nvPicPr>
              <p:cNvPr id="70" name="Рисунок 69" descr="Закрытая книга контур">
                <a:extLst>
                  <a:ext uri="{FF2B5EF4-FFF2-40B4-BE49-F238E27FC236}">
                    <a16:creationId xmlns:a16="http://schemas.microsoft.com/office/drawing/2014/main" id="{61E59F85-2B10-4A5F-9D1C-E8BE5AD28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6CFA15B0-F531-40E7-8127-E2158CEA5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74BA6A0D-C5B6-47D3-8525-4FFBFA88CC30}"/>
                </a:ext>
              </a:extLst>
            </p:cNvPr>
            <p:cNvGrpSpPr/>
            <p:nvPr/>
          </p:nvGrpSpPr>
          <p:grpSpPr>
            <a:xfrm>
              <a:off x="9203845" y="4845126"/>
              <a:ext cx="1080782" cy="1080782"/>
              <a:chOff x="6599851" y="785978"/>
              <a:chExt cx="1080782" cy="1080782"/>
            </a:xfrm>
          </p:grpSpPr>
          <p:pic>
            <p:nvPicPr>
              <p:cNvPr id="68" name="Рисунок 67" descr="Закрытая книга контур">
                <a:extLst>
                  <a:ext uri="{FF2B5EF4-FFF2-40B4-BE49-F238E27FC236}">
                    <a16:creationId xmlns:a16="http://schemas.microsoft.com/office/drawing/2014/main" id="{CC531C82-5945-403B-AF2C-474CD054D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98FE08C2-82AF-4CA4-BEA4-159F1B7BE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4E10CF9E-144D-403E-A6AF-05210EDD8920}"/>
              </a:ext>
            </a:extLst>
          </p:cNvPr>
          <p:cNvGrpSpPr/>
          <p:nvPr/>
        </p:nvGrpSpPr>
        <p:grpSpPr>
          <a:xfrm>
            <a:off x="6649016" y="4577773"/>
            <a:ext cx="3331819" cy="1083991"/>
            <a:chOff x="6952808" y="4845126"/>
            <a:chExt cx="3331819" cy="1083991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CB940B54-2366-4EB2-AC86-3F2BEF5BF792}"/>
                </a:ext>
              </a:extLst>
            </p:cNvPr>
            <p:cNvGrpSpPr/>
            <p:nvPr/>
          </p:nvGrpSpPr>
          <p:grpSpPr>
            <a:xfrm>
              <a:off x="6952808" y="4845126"/>
              <a:ext cx="1080782" cy="1080782"/>
              <a:chOff x="6599851" y="785978"/>
              <a:chExt cx="1080782" cy="1080782"/>
            </a:xfrm>
          </p:grpSpPr>
          <p:pic>
            <p:nvPicPr>
              <p:cNvPr id="87" name="Рисунок 86" descr="Закрытая книга контур">
                <a:extLst>
                  <a:ext uri="{FF2B5EF4-FFF2-40B4-BE49-F238E27FC236}">
                    <a16:creationId xmlns:a16="http://schemas.microsoft.com/office/drawing/2014/main" id="{A95702B9-3B5D-4AB0-B885-650B7A7E4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id="{6C7387CD-4931-4799-986A-343A0A68C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936245A9-C271-410D-AEA5-08B0044E1C97}"/>
                </a:ext>
              </a:extLst>
            </p:cNvPr>
            <p:cNvGrpSpPr/>
            <p:nvPr/>
          </p:nvGrpSpPr>
          <p:grpSpPr>
            <a:xfrm>
              <a:off x="7707818" y="4845126"/>
              <a:ext cx="1080782" cy="1080782"/>
              <a:chOff x="6599851" y="785978"/>
              <a:chExt cx="1080782" cy="1080782"/>
            </a:xfrm>
          </p:grpSpPr>
          <p:pic>
            <p:nvPicPr>
              <p:cNvPr id="85" name="Рисунок 84" descr="Закрытая книга контур">
                <a:extLst>
                  <a:ext uri="{FF2B5EF4-FFF2-40B4-BE49-F238E27FC236}">
                    <a16:creationId xmlns:a16="http://schemas.microsoft.com/office/drawing/2014/main" id="{67ABB615-7A1D-4056-9B9A-04A33D87B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02E931F5-100D-43DA-8F94-14E0C2A9A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F9352F88-5A0A-4CC9-8280-91DAD282B83F}"/>
                </a:ext>
              </a:extLst>
            </p:cNvPr>
            <p:cNvGrpSpPr/>
            <p:nvPr/>
          </p:nvGrpSpPr>
          <p:grpSpPr>
            <a:xfrm>
              <a:off x="8491618" y="4848335"/>
              <a:ext cx="1080782" cy="1080782"/>
              <a:chOff x="6599851" y="785978"/>
              <a:chExt cx="1080782" cy="1080782"/>
            </a:xfrm>
          </p:grpSpPr>
          <p:pic>
            <p:nvPicPr>
              <p:cNvPr id="83" name="Рисунок 82" descr="Закрытая книга контур">
                <a:extLst>
                  <a:ext uri="{FF2B5EF4-FFF2-40B4-BE49-F238E27FC236}">
                    <a16:creationId xmlns:a16="http://schemas.microsoft.com/office/drawing/2014/main" id="{648A297A-1287-4D0D-A6F8-42BF488F9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C6489709-3EF0-453A-8B28-E34A0F17D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68E265D4-51E9-4086-8E11-15A9AA086795}"/>
                </a:ext>
              </a:extLst>
            </p:cNvPr>
            <p:cNvGrpSpPr/>
            <p:nvPr/>
          </p:nvGrpSpPr>
          <p:grpSpPr>
            <a:xfrm>
              <a:off x="9203845" y="4845126"/>
              <a:ext cx="1080782" cy="1080782"/>
              <a:chOff x="6599851" y="785978"/>
              <a:chExt cx="1080782" cy="1080782"/>
            </a:xfrm>
          </p:grpSpPr>
          <p:pic>
            <p:nvPicPr>
              <p:cNvPr id="81" name="Рисунок 80" descr="Закрытая книга контур">
                <a:extLst>
                  <a:ext uri="{FF2B5EF4-FFF2-40B4-BE49-F238E27FC236}">
                    <a16:creationId xmlns:a16="http://schemas.microsoft.com/office/drawing/2014/main" id="{A591516A-6728-4395-9190-446E9ED68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id="{5577D502-780A-4A13-86D1-1BCBAAF69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86F2522-71C7-4DA1-8E94-E0ABE8F61D23}"/>
              </a:ext>
            </a:extLst>
          </p:cNvPr>
          <p:cNvGrpSpPr/>
          <p:nvPr/>
        </p:nvGrpSpPr>
        <p:grpSpPr>
          <a:xfrm>
            <a:off x="6602921" y="1214564"/>
            <a:ext cx="3331819" cy="1083991"/>
            <a:chOff x="6952808" y="4845126"/>
            <a:chExt cx="3331819" cy="1083991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F22D54BC-A2CC-4AF6-BE18-533FB54F337D}"/>
                </a:ext>
              </a:extLst>
            </p:cNvPr>
            <p:cNvGrpSpPr/>
            <p:nvPr/>
          </p:nvGrpSpPr>
          <p:grpSpPr>
            <a:xfrm>
              <a:off x="6952808" y="4845126"/>
              <a:ext cx="1080782" cy="1080782"/>
              <a:chOff x="6599851" y="785978"/>
              <a:chExt cx="1080782" cy="1080782"/>
            </a:xfrm>
          </p:grpSpPr>
          <p:pic>
            <p:nvPicPr>
              <p:cNvPr id="100" name="Рисунок 99" descr="Закрытая книга контур">
                <a:extLst>
                  <a:ext uri="{FF2B5EF4-FFF2-40B4-BE49-F238E27FC236}">
                    <a16:creationId xmlns:a16="http://schemas.microsoft.com/office/drawing/2014/main" id="{BB8FD853-4660-4ABA-9A83-23E06F0B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35C199AD-9943-4285-A304-7CD11C3DF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FCED983A-9458-489D-9FA0-F89B4F98EE5C}"/>
                </a:ext>
              </a:extLst>
            </p:cNvPr>
            <p:cNvGrpSpPr/>
            <p:nvPr/>
          </p:nvGrpSpPr>
          <p:grpSpPr>
            <a:xfrm>
              <a:off x="7707818" y="4845126"/>
              <a:ext cx="1080782" cy="1080782"/>
              <a:chOff x="6599851" y="785978"/>
              <a:chExt cx="1080782" cy="1080782"/>
            </a:xfrm>
          </p:grpSpPr>
          <p:pic>
            <p:nvPicPr>
              <p:cNvPr id="98" name="Рисунок 97" descr="Закрытая книга контур">
                <a:extLst>
                  <a:ext uri="{FF2B5EF4-FFF2-40B4-BE49-F238E27FC236}">
                    <a16:creationId xmlns:a16="http://schemas.microsoft.com/office/drawing/2014/main" id="{618011B0-54F6-42DD-A29C-E0CD17AD8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19834F01-D844-4782-B19A-C2703F5F2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215D6DDB-B2A6-4A20-B94F-9B40303C3075}"/>
                </a:ext>
              </a:extLst>
            </p:cNvPr>
            <p:cNvGrpSpPr/>
            <p:nvPr/>
          </p:nvGrpSpPr>
          <p:grpSpPr>
            <a:xfrm>
              <a:off x="8491618" y="4848335"/>
              <a:ext cx="1080782" cy="1080782"/>
              <a:chOff x="6599851" y="785978"/>
              <a:chExt cx="1080782" cy="1080782"/>
            </a:xfrm>
          </p:grpSpPr>
          <p:pic>
            <p:nvPicPr>
              <p:cNvPr id="96" name="Рисунок 95" descr="Закрытая книга контур">
                <a:extLst>
                  <a:ext uri="{FF2B5EF4-FFF2-40B4-BE49-F238E27FC236}">
                    <a16:creationId xmlns:a16="http://schemas.microsoft.com/office/drawing/2014/main" id="{65C5EA4F-092E-40A7-9486-7ED0613BD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97" name="Рисунок 96">
                <a:extLst>
                  <a:ext uri="{FF2B5EF4-FFF2-40B4-BE49-F238E27FC236}">
                    <a16:creationId xmlns:a16="http://schemas.microsoft.com/office/drawing/2014/main" id="{0E805569-A915-4177-8ECF-BEE812BF3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D31ADCEC-FED9-4B25-929B-67B7463C50ED}"/>
                </a:ext>
              </a:extLst>
            </p:cNvPr>
            <p:cNvGrpSpPr/>
            <p:nvPr/>
          </p:nvGrpSpPr>
          <p:grpSpPr>
            <a:xfrm>
              <a:off x="9203845" y="4845126"/>
              <a:ext cx="1080782" cy="1080782"/>
              <a:chOff x="6599851" y="785978"/>
              <a:chExt cx="1080782" cy="1080782"/>
            </a:xfrm>
          </p:grpSpPr>
          <p:pic>
            <p:nvPicPr>
              <p:cNvPr id="94" name="Рисунок 93" descr="Закрытая книга контур">
                <a:extLst>
                  <a:ext uri="{FF2B5EF4-FFF2-40B4-BE49-F238E27FC236}">
                    <a16:creationId xmlns:a16="http://schemas.microsoft.com/office/drawing/2014/main" id="{A62C0E44-3FFD-4191-86EB-F3F78A858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99851" y="785978"/>
                <a:ext cx="1080782" cy="1080782"/>
              </a:xfrm>
              <a:prstGeom prst="rect">
                <a:avLst/>
              </a:prstGeom>
            </p:spPr>
          </p:pic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id="{7AE0BABD-0E8C-4C55-8EB7-DBE96408B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615" y="957568"/>
                <a:ext cx="430066" cy="325647"/>
              </a:xfrm>
              <a:prstGeom prst="rect">
                <a:avLst/>
              </a:prstGeom>
            </p:spPr>
          </p:pic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A8C8450A-2EB5-47EA-9DA7-98230CE7EEA9}"/>
              </a:ext>
            </a:extLst>
          </p:cNvPr>
          <p:cNvSpPr txBox="1"/>
          <p:nvPr/>
        </p:nvSpPr>
        <p:spPr>
          <a:xfrm>
            <a:off x="34693" y="2223040"/>
            <a:ext cx="179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Сочинения обучающихся школ и колледжей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DF84DD0-F278-4AB1-9B4E-383F6529483F}"/>
              </a:ext>
            </a:extLst>
          </p:cNvPr>
          <p:cNvSpPr txBox="1"/>
          <p:nvPr/>
        </p:nvSpPr>
        <p:spPr>
          <a:xfrm>
            <a:off x="9893346" y="1227607"/>
            <a:ext cx="179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E5436"/>
                </a:solidFill>
              </a:rPr>
              <a:t>Квота победителей и призеров школьного этапа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D33BD77-69E8-490C-B547-5227225824AC}"/>
              </a:ext>
            </a:extLst>
          </p:cNvPr>
          <p:cNvSpPr txBox="1"/>
          <p:nvPr/>
        </p:nvSpPr>
        <p:spPr>
          <a:xfrm>
            <a:off x="9831981" y="4576391"/>
            <a:ext cx="2384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Сочинения абсолютных победителей, призеров, победителей в номинациях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62EBB01-70D6-4628-BD0F-689233F07C3C}"/>
              </a:ext>
            </a:extLst>
          </p:cNvPr>
          <p:cNvSpPr txBox="1"/>
          <p:nvPr/>
        </p:nvSpPr>
        <p:spPr>
          <a:xfrm>
            <a:off x="9910827" y="2432046"/>
            <a:ext cx="224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E5436"/>
                </a:solidFill>
              </a:rPr>
              <a:t>Квота победителей и призеров муниципального  этапа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632B4C2-9A59-44E9-8E04-879C52493E77}"/>
              </a:ext>
            </a:extLst>
          </p:cNvPr>
          <p:cNvSpPr txBox="1"/>
          <p:nvPr/>
        </p:nvSpPr>
        <p:spPr>
          <a:xfrm>
            <a:off x="9885781" y="3620947"/>
            <a:ext cx="224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E5436"/>
                </a:solidFill>
              </a:rPr>
              <a:t>Квота победителей и призеров регионального  этапа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16AC3824-AADE-499D-8779-9855F8B9AD8B}"/>
              </a:ext>
            </a:extLst>
          </p:cNvPr>
          <p:cNvGrpSpPr/>
          <p:nvPr/>
        </p:nvGrpSpPr>
        <p:grpSpPr>
          <a:xfrm>
            <a:off x="331992" y="710007"/>
            <a:ext cx="1080782" cy="1080782"/>
            <a:chOff x="6599851" y="785978"/>
            <a:chExt cx="1080782" cy="1080782"/>
          </a:xfrm>
        </p:grpSpPr>
        <p:pic>
          <p:nvPicPr>
            <p:cNvPr id="110" name="Рисунок 109" descr="Закрытая книга контур">
              <a:extLst>
                <a:ext uri="{FF2B5EF4-FFF2-40B4-BE49-F238E27FC236}">
                  <a16:creationId xmlns:a16="http://schemas.microsoft.com/office/drawing/2014/main" id="{E4A02971-570C-48CA-99B9-943CE0A42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599851" y="785978"/>
              <a:ext cx="1080782" cy="1080782"/>
            </a:xfrm>
            <a:prstGeom prst="rect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4B40CFFF-EE15-4B24-ACB6-6227D4EFB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0615" y="957568"/>
              <a:ext cx="430066" cy="325647"/>
            </a:xfrm>
            <a:prstGeom prst="rect">
              <a:avLst/>
            </a:prstGeom>
          </p:spPr>
        </p:pic>
      </p:grpSp>
      <p:sp>
        <p:nvSpPr>
          <p:cNvPr id="2" name="Стрелка: изогнутая вправо 1">
            <a:extLst>
              <a:ext uri="{FF2B5EF4-FFF2-40B4-BE49-F238E27FC236}">
                <a16:creationId xmlns:a16="http://schemas.microsoft.com/office/drawing/2014/main" id="{CBC4DC71-744D-4EA0-8546-C319266C4371}"/>
              </a:ext>
            </a:extLst>
          </p:cNvPr>
          <p:cNvSpPr/>
          <p:nvPr/>
        </p:nvSpPr>
        <p:spPr>
          <a:xfrm>
            <a:off x="2911594" y="3887444"/>
            <a:ext cx="523118" cy="1429526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6EC3147-9925-4AD0-A516-C7C1A4665A35}"/>
              </a:ext>
            </a:extLst>
          </p:cNvPr>
          <p:cNvSpPr txBox="1"/>
          <p:nvPr/>
        </p:nvSpPr>
        <p:spPr>
          <a:xfrm>
            <a:off x="552624" y="4018873"/>
            <a:ext cx="211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4 сочинения победителей регионального этапа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9C651-9B98-4B94-AE03-DD9C32D9A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1430" y="4865869"/>
            <a:ext cx="3328704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1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1079582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/>
          <p:nvPr/>
        </p:nvSpPr>
        <p:spPr>
          <a:xfrm>
            <a:off x="-4" y="1734006"/>
            <a:ext cx="12191998" cy="3886200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9D9C7F">
              <a:alpha val="74902"/>
            </a:srgbClr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" name="object 2"/>
          <p:cNvSpPr txBox="1"/>
          <p:nvPr/>
        </p:nvSpPr>
        <p:spPr>
          <a:xfrm>
            <a:off x="7770664" y="1772025"/>
            <a:ext cx="4102217" cy="3796552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</a:pPr>
            <a:endParaRPr lang="ru-RU" sz="2800" b="1" spc="55" dirty="0">
              <a:solidFill>
                <a:schemeClr val="bg1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lang="ru-RU" sz="2800" b="1" spc="55" dirty="0">
                <a:solidFill>
                  <a:schemeClr val="bg1"/>
                </a:solidFill>
                <a:latin typeface="Cambria"/>
                <a:cs typeface="Cambria"/>
              </a:rPr>
              <a:t>Письма в субъекты РФ</a:t>
            </a:r>
            <a:br>
              <a:rPr lang="ru-RU" sz="2800" b="1" spc="55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ru-RU" sz="2800" b="1" spc="55" dirty="0">
                <a:solidFill>
                  <a:schemeClr val="bg1"/>
                </a:solidFill>
                <a:latin typeface="Cambria"/>
                <a:cs typeface="Cambria"/>
              </a:rPr>
              <a:t>«Об организации и проведении</a:t>
            </a:r>
          </a:p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lang="ru-RU" sz="2800" b="1" spc="55" dirty="0">
                <a:solidFill>
                  <a:schemeClr val="bg1"/>
                </a:solidFill>
                <a:latin typeface="Cambria"/>
                <a:cs typeface="Cambria"/>
              </a:rPr>
              <a:t>Всероссийского конкурса сочинений «Без срока давности»</a:t>
            </a:r>
          </a:p>
          <a:p>
            <a:pPr marL="12700" algn="ctr">
              <a:lnSpc>
                <a:spcPct val="100000"/>
              </a:lnSpc>
              <a:spcBef>
                <a:spcPts val="1005"/>
              </a:spcBef>
            </a:pPr>
            <a:endParaRPr lang="ru-RU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796" y="6460691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15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BF3BC-6F47-43C1-9FCA-80F933308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5" y="129163"/>
            <a:ext cx="4685337" cy="41789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8A2933-8F58-4BFB-826B-CD25555C8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19578" r="34941" b="4384"/>
          <a:stretch/>
        </p:blipFill>
        <p:spPr>
          <a:xfrm>
            <a:off x="2927671" y="1715679"/>
            <a:ext cx="4102217" cy="40150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7629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7687" y="999492"/>
            <a:ext cx="874164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Координаторы образовательного проекта  </a:t>
            </a:r>
            <a:r>
              <a:rPr lang="en-US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срока давности»</a:t>
            </a:r>
            <a:r>
              <a:rPr lang="ru-RU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субъектах Российской Федерации</a:t>
            </a:r>
            <a: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учебный год</a:t>
            </a:r>
            <a:endParaRPr lang="ru-RU" sz="2800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3" y="216262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6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8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80" y="449742"/>
            <a:ext cx="10301019" cy="11101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проекта </a:t>
            </a:r>
            <a:br>
              <a:rPr lang="ru-RU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срока давности» в субъекте РФ</a:t>
            </a:r>
            <a:endParaRPr lang="ru-RU" dirty="0">
              <a:solidFill>
                <a:srgbClr val="4E5436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BBCB0E-275C-4753-A778-96CF62D8ACFE}"/>
              </a:ext>
            </a:extLst>
          </p:cNvPr>
          <p:cNvGrpSpPr/>
          <p:nvPr/>
        </p:nvGrpSpPr>
        <p:grpSpPr>
          <a:xfrm>
            <a:off x="615565" y="2366184"/>
            <a:ext cx="3297384" cy="4267200"/>
            <a:chOff x="615565" y="2366184"/>
            <a:chExt cx="3297384" cy="42672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15566" y="2366184"/>
              <a:ext cx="3297382" cy="426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  <a:p>
              <a:pPr algn="ctr"/>
              <a:endPara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Организатор Всероссийского конкурса сочинений</a:t>
              </a:r>
            </a:p>
            <a:p>
              <a:pPr algn="ctr"/>
              <a:endPara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срока давности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r>
                <a: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5565" y="2691854"/>
              <a:ext cx="2282055" cy="868218"/>
            </a:xfrm>
            <a:prstGeom prst="rect">
              <a:avLst/>
            </a:prstGeom>
            <a:solidFill>
              <a:srgbClr val="A5936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Субъект РФ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69061" y="2683774"/>
              <a:ext cx="1343888" cy="8682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2021/22 г.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A25B67A-D656-4438-9178-AF45AF46E255}"/>
              </a:ext>
            </a:extLst>
          </p:cNvPr>
          <p:cNvGrpSpPr/>
          <p:nvPr/>
        </p:nvGrpSpPr>
        <p:grpSpPr>
          <a:xfrm>
            <a:off x="4462752" y="2366184"/>
            <a:ext cx="3297386" cy="4267200"/>
            <a:chOff x="4378709" y="1824634"/>
            <a:chExt cx="3297386" cy="4267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378712" y="1824634"/>
              <a:ext cx="3297382" cy="426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Организатор фестиваля музеев образовательных организаций</a:t>
              </a:r>
            </a:p>
            <a:p>
              <a:pPr algn="ctr"/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«Без срока давности»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78709" y="2156276"/>
              <a:ext cx="2310193" cy="868218"/>
            </a:xfrm>
            <a:prstGeom prst="rect">
              <a:avLst/>
            </a:prstGeom>
            <a:solidFill>
              <a:srgbClr val="A5936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Субъект РФ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43782" y="2156276"/>
              <a:ext cx="1432313" cy="8682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2021/22 г.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7663FA-71CA-4C66-982D-CCFB17846AB5}"/>
              </a:ext>
            </a:extLst>
          </p:cNvPr>
          <p:cNvGrpSpPr/>
          <p:nvPr/>
        </p:nvGrpSpPr>
        <p:grpSpPr>
          <a:xfrm>
            <a:off x="8377803" y="2366184"/>
            <a:ext cx="3297385" cy="4267200"/>
            <a:chOff x="8438520" y="1354091"/>
            <a:chExt cx="3297385" cy="42672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438523" y="1354091"/>
              <a:ext cx="3297382" cy="426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  <a:p>
              <a:pPr algn="ctr"/>
              <a:endParaRPr lang="ru-RU" sz="2000" b="1" dirty="0"/>
            </a:p>
            <a:p>
              <a:pPr algn="ctr"/>
              <a:endParaRPr lang="ru-RU" sz="2000" b="1" dirty="0"/>
            </a:p>
            <a:p>
              <a:pPr algn="ctr"/>
              <a:endParaRPr lang="ru-RU" sz="2000" b="1" dirty="0"/>
            </a:p>
            <a:p>
              <a:pPr algn="ctr"/>
              <a:endParaRPr lang="ru-RU" sz="2000" b="1" dirty="0"/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Организатор Всероссийского конкурса исследовательских проектов </a:t>
              </a:r>
            </a:p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«Без срока давности»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438520" y="1690802"/>
              <a:ext cx="2282063" cy="872819"/>
            </a:xfrm>
            <a:prstGeom prst="rect">
              <a:avLst/>
            </a:prstGeom>
            <a:solidFill>
              <a:srgbClr val="A5936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Субъект РФ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353964" y="1690802"/>
              <a:ext cx="1381941" cy="8682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2021/22 г.</a:t>
              </a:r>
            </a:p>
          </p:txBody>
        </p:sp>
      </p:grp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" y="318085"/>
            <a:ext cx="1732908" cy="120437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477415" y="6450822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17</a:t>
            </a:fld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59E1C02-EC4C-4F4C-BF02-5103D20D2C2B}"/>
              </a:ext>
            </a:extLst>
          </p:cNvPr>
          <p:cNvGrpSpPr/>
          <p:nvPr/>
        </p:nvGrpSpPr>
        <p:grpSpPr>
          <a:xfrm>
            <a:off x="1371278" y="1850339"/>
            <a:ext cx="9913094" cy="469248"/>
            <a:chOff x="1371278" y="1850339"/>
            <a:chExt cx="9913094" cy="469248"/>
          </a:xfrm>
        </p:grpSpPr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E9BE9657-DCB9-46CC-817D-D7A8644647BF}"/>
                </a:ext>
              </a:extLst>
            </p:cNvPr>
            <p:cNvSpPr/>
            <p:nvPr/>
          </p:nvSpPr>
          <p:spPr>
            <a:xfrm>
              <a:off x="1734801" y="1863769"/>
              <a:ext cx="1124125" cy="4029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: вниз 19">
              <a:extLst>
                <a:ext uri="{FF2B5EF4-FFF2-40B4-BE49-F238E27FC236}">
                  <a16:creationId xmlns:a16="http://schemas.microsoft.com/office/drawing/2014/main" id="{826DE2C3-8350-48FF-B425-64BBC9AC191E}"/>
                </a:ext>
              </a:extLst>
            </p:cNvPr>
            <p:cNvSpPr/>
            <p:nvPr/>
          </p:nvSpPr>
          <p:spPr>
            <a:xfrm>
              <a:off x="5533937" y="1916610"/>
              <a:ext cx="1124125" cy="4029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324E7867-A879-469F-8512-7805C57BB0BD}"/>
                </a:ext>
              </a:extLst>
            </p:cNvPr>
            <p:cNvSpPr/>
            <p:nvPr/>
          </p:nvSpPr>
          <p:spPr>
            <a:xfrm>
              <a:off x="9464434" y="1898083"/>
              <a:ext cx="1124125" cy="40297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8124748-4B7B-41B3-A14B-FC44C282BE7A}"/>
                </a:ext>
              </a:extLst>
            </p:cNvPr>
            <p:cNvSpPr/>
            <p:nvPr/>
          </p:nvSpPr>
          <p:spPr>
            <a:xfrm>
              <a:off x="1371278" y="1850339"/>
              <a:ext cx="9913094" cy="4609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5437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4799" y="1410593"/>
            <a:ext cx="874164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Образовательно-просветительские мероприятия проекта</a:t>
            </a:r>
            <a: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срока </a:t>
            </a:r>
            <a:r>
              <a:rPr lang="en-US" sz="5400" b="1" dirty="0" err="1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давности</a:t>
            </a:r>
            <a:r>
              <a:rPr lang="en-US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5400" b="1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учебный год</a:t>
            </a:r>
            <a:endParaRPr lang="ru-RU" sz="2800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3" y="216262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3" y="117815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21003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3</a:t>
            </a:fld>
            <a:endParaRPr lang="ru-RU" dirty="0"/>
          </a:p>
        </p:txBody>
      </p: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688285-C081-41A6-ACC7-0BBDC60783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19694" r="29704" b="9503"/>
          <a:stretch/>
        </p:blipFill>
        <p:spPr>
          <a:xfrm>
            <a:off x="3951062" y="776793"/>
            <a:ext cx="8164738" cy="5389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CC4F6D-062E-4A33-ACA5-09DDBEF655B9}"/>
              </a:ext>
            </a:extLst>
          </p:cNvPr>
          <p:cNvSpPr txBox="1"/>
          <p:nvPr/>
        </p:nvSpPr>
        <p:spPr>
          <a:xfrm>
            <a:off x="1178841" y="293758"/>
            <a:ext cx="5811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(«дорожная карта»)</a:t>
            </a:r>
          </a:p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России по реализации проекта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«Без срока давности»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2021–2022 годы</a:t>
            </a:r>
          </a:p>
        </p:txBody>
      </p:sp>
    </p:spTree>
    <p:extLst>
      <p:ext uri="{BB962C8B-B14F-4D97-AF65-F5344CB8AC3E}">
        <p14:creationId xmlns:p14="http://schemas.microsoft.com/office/powerpoint/2010/main" val="382533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0" name="Прямоугольник 9"/>
          <p:cNvSpPr/>
          <p:nvPr/>
        </p:nvSpPr>
        <p:spPr>
          <a:xfrm>
            <a:off x="-267085" y="523874"/>
            <a:ext cx="12192000" cy="626225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7606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3" y="117815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21003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E293E07-8AFB-45C9-B67B-6C97E29AC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746463"/>
              </p:ext>
            </p:extLst>
          </p:nvPr>
        </p:nvGraphicFramePr>
        <p:xfrm>
          <a:off x="1495570" y="1845299"/>
          <a:ext cx="9200859" cy="423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8CC4F6D-062E-4A33-ACA5-09DDBEF655B9}"/>
              </a:ext>
            </a:extLst>
          </p:cNvPr>
          <p:cNvSpPr txBox="1"/>
          <p:nvPr/>
        </p:nvSpPr>
        <p:spPr>
          <a:xfrm>
            <a:off x="1178840" y="537965"/>
            <a:ext cx="11235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Особо значимые мероприятия реализации проекта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«Без срока давности»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2021–2022 годы</a:t>
            </a:r>
          </a:p>
        </p:txBody>
      </p:sp>
    </p:spTree>
    <p:extLst>
      <p:ext uri="{BB962C8B-B14F-4D97-AF65-F5344CB8AC3E}">
        <p14:creationId xmlns:p14="http://schemas.microsoft.com/office/powerpoint/2010/main" val="267446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4" y="-6928"/>
            <a:ext cx="12191996" cy="68718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-32184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7827" y="76103"/>
            <a:ext cx="1097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 проектов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«Без срока давности»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8" y="-16164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4"/>
          <p:cNvSpPr/>
          <p:nvPr/>
        </p:nvSpPr>
        <p:spPr>
          <a:xfrm>
            <a:off x="2" y="2032198"/>
            <a:ext cx="12191998" cy="4620272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A9987F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62" y="446141"/>
            <a:ext cx="1732908" cy="1204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827" y="2081509"/>
            <a:ext cx="71219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Цель: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и (или) развитие у обучающихся исследовательских навыков посредством изучения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источников исторической памяти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драматических событиях в жизни мирного населения на территории РСФСР в период Великой Отечественной войны 1941–1945 годов</a:t>
            </a:r>
          </a:p>
          <a:p>
            <a:pPr algn="just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обучающиеся 8–11 классов и студентов образовательных организаций, реализующих образовательные программы основного общего, среднего общего и среднего профессионального образования</a:t>
            </a:r>
          </a:p>
          <a:p>
            <a:pPr algn="just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Этапы: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(региональный) этап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отбор исследовательских проектов в субъектах РФ </a:t>
            </a:r>
          </a:p>
          <a:p>
            <a:pPr marL="0" lvl="4" algn="ctr"/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марта по 15 апреля 2022 г.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(федеральный) этап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заочный отбор исследовательских проектов </a:t>
            </a:r>
          </a:p>
          <a:p>
            <a:pPr algn="ctr"/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апреля по 31 мая 2022 г.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(федеральный) этап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фестиваль исследовательских проектов в Москве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по 15 сентября 2022 г.</a:t>
            </a:r>
          </a:p>
          <a:p>
            <a:pPr algn="just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исторической памяти: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архивные документы и периодическая печать</a:t>
            </a:r>
          </a:p>
          <a:p>
            <a:pPr lvl="1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источники личного происхождения</a:t>
            </a:r>
          </a:p>
          <a:p>
            <a:pPr lvl="1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произведения искусства военных лет</a:t>
            </a:r>
          </a:p>
          <a:p>
            <a:pPr lvl="1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военная хроника и отечественный кинематограф послевоенных лет</a:t>
            </a:r>
          </a:p>
          <a:p>
            <a:pPr lvl="1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памятные объекты</a:t>
            </a:r>
          </a:p>
          <a:p>
            <a:pPr lvl="1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результаты опросов граждан</a:t>
            </a:r>
          </a:p>
          <a:p>
            <a:pPr algn="ctr"/>
            <a:endParaRPr lang="ru-RU" sz="12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460691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5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9ADE63-12D7-475B-A374-423CA6DDA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898" y="2676457"/>
            <a:ext cx="4582372" cy="31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" y="6428509"/>
            <a:ext cx="12192000" cy="42949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4"/>
          <p:cNvSpPr/>
          <p:nvPr/>
        </p:nvSpPr>
        <p:spPr>
          <a:xfrm>
            <a:off x="-4" y="2003003"/>
            <a:ext cx="12191998" cy="4390395"/>
          </a:xfrm>
          <a:custGeom>
            <a:avLst/>
            <a:gdLst/>
            <a:ahLst/>
            <a:cxnLst/>
            <a:rect l="l" t="t" r="r" b="b"/>
            <a:pathLst>
              <a:path w="4474845" h="5650865">
                <a:moveTo>
                  <a:pt x="4474345" y="0"/>
                </a:moveTo>
                <a:lnTo>
                  <a:pt x="0" y="0"/>
                </a:lnTo>
                <a:lnTo>
                  <a:pt x="0" y="5650570"/>
                </a:lnTo>
                <a:lnTo>
                  <a:pt x="4474345" y="5650570"/>
                </a:lnTo>
                <a:lnTo>
                  <a:pt x="4474345" y="0"/>
                </a:lnTo>
                <a:close/>
              </a:path>
            </a:pathLst>
          </a:custGeom>
          <a:solidFill>
            <a:srgbClr val="A9987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41035" y="374496"/>
            <a:ext cx="10515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Всероссийский фестиваль музеев «Без срока давности»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48" y="2033567"/>
            <a:ext cx="6885707" cy="43942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5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сохранение и увековечение памяти о жертвах военных преступлений среди мирного населения в период Великой Отечественной войны 1941–1945 годов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организации, реализующих образовательные программы общего образования, среднего профессионального образования, высшего образования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ЭТАПЫ: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региональный этап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(заочная форма) – конкурс концепций экспозиций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региональный этап 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создание (обновление) экспозиций при поддержке субъекта </a:t>
            </a:r>
            <a:b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на основе представленных на I этапе концепций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этап 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Фестиваль музеев-финалистов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НОМИНАЦИИ: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«Музейная экспозиция»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создание (обновление) музеев, музейных комнат </a:t>
            </a:r>
            <a:b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музейных залов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«Виртуальный музей»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создание виртуального контента для размещения </a:t>
            </a:r>
            <a:b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официальных сайтах образовательных организаций </a:t>
            </a:r>
            <a:r>
              <a:rPr lang="ru-RU" sz="2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отсутствии </a:t>
            </a:r>
            <a:br>
              <a:rPr lang="ru-RU" sz="2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невозможности создания музейных экспозиций)</a:t>
            </a:r>
            <a:endParaRPr lang="ru-RU" sz="2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«Выставка»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создание стационарной или передвижной экспозиции – передвижная выставка </a:t>
            </a:r>
            <a:r>
              <a:rPr lang="ru-RU" sz="2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отсутствии или невозможности создания музейных экспозиций)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в каждом субъекте РФ не менее 5 экспозиций, посвященных проекту «Без срока давности»</a:t>
            </a:r>
          </a:p>
          <a:p>
            <a:pPr marL="0" indent="0">
              <a:buNone/>
            </a:pPr>
            <a:endParaRPr lang="ru-RU" sz="2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62" y="446141"/>
            <a:ext cx="1732908" cy="1204372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794" y="6465394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6CB141-B310-43C2-BB12-C695A8F9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818" y="2567378"/>
            <a:ext cx="489551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0" name="Прямоугольник 9"/>
          <p:cNvSpPr/>
          <p:nvPr/>
        </p:nvSpPr>
        <p:spPr>
          <a:xfrm>
            <a:off x="-267085" y="465151"/>
            <a:ext cx="12192000" cy="626225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2257" y="2379224"/>
            <a:ext cx="7368330" cy="54294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3" y="117815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21003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C4F6D-062E-4A33-ACA5-09DDBEF655B9}"/>
              </a:ext>
            </a:extLst>
          </p:cNvPr>
          <p:cNvSpPr txBox="1"/>
          <p:nvPr/>
        </p:nvSpPr>
        <p:spPr>
          <a:xfrm>
            <a:off x="1099255" y="386826"/>
            <a:ext cx="11235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E543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Интеграция результатов проекта «Без срока давности» в образовательный процесс</a:t>
            </a:r>
            <a:endParaRPr lang="ru-RU" sz="3200" b="1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акрытая книга со сплошной заливкой">
            <a:extLst>
              <a:ext uri="{FF2B5EF4-FFF2-40B4-BE49-F238E27FC236}">
                <a16:creationId xmlns:a16="http://schemas.microsoft.com/office/drawing/2014/main" id="{8A6CF075-8888-46E9-B6CD-B6FCB2768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1755" y="1819962"/>
            <a:ext cx="1325563" cy="13255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25E02B-650A-4E30-991F-A4914865F0E9}"/>
              </a:ext>
            </a:extLst>
          </p:cNvPr>
          <p:cNvSpPr txBox="1"/>
          <p:nvPr/>
        </p:nvSpPr>
        <p:spPr>
          <a:xfrm>
            <a:off x="2351676" y="1830851"/>
            <a:ext cx="964481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и апробация образовательного модуля по тематике проекта «Без срока давности» в подведомственных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России образовательных организациях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Закрытая книга со сплошной заливкой">
            <a:extLst>
              <a:ext uri="{FF2B5EF4-FFF2-40B4-BE49-F238E27FC236}">
                <a16:creationId xmlns:a16="http://schemas.microsoft.com/office/drawing/2014/main" id="{A64903CD-8103-4AF3-A35C-055A32268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1755" y="4273683"/>
            <a:ext cx="1325563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71B19-1E0A-491B-B140-361346F5B29E}"/>
              </a:ext>
            </a:extLst>
          </p:cNvPr>
          <p:cNvSpPr txBox="1"/>
          <p:nvPr/>
        </p:nvSpPr>
        <p:spPr>
          <a:xfrm>
            <a:off x="2301489" y="3726902"/>
            <a:ext cx="964481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5.4. Апробация и внедрение вариативного модуля «Формирование гражданской идентичности будущего учителя России» с использованием материалов проекта «Без срока давности» в образовательные программы образовательных организаций 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0946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0" name="Прямоугольник 9"/>
          <p:cNvSpPr/>
          <p:nvPr/>
        </p:nvSpPr>
        <p:spPr>
          <a:xfrm>
            <a:off x="-267085" y="293758"/>
            <a:ext cx="12192000" cy="626225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2257" y="2379224"/>
            <a:ext cx="7368330" cy="54294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3" y="117815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21003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C4F6D-062E-4A33-ACA5-09DDBEF655B9}"/>
              </a:ext>
            </a:extLst>
          </p:cNvPr>
          <p:cNvSpPr txBox="1"/>
          <p:nvPr/>
        </p:nvSpPr>
        <p:spPr>
          <a:xfrm>
            <a:off x="1147035" y="460883"/>
            <a:ext cx="11235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E543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 профессиональных компетенций педагогических работников</a:t>
            </a:r>
            <a:endParaRPr lang="ru-RU" sz="3200" b="1" dirty="0">
              <a:solidFill>
                <a:srgbClr val="4E5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акрытая книга со сплошной заливкой">
            <a:extLst>
              <a:ext uri="{FF2B5EF4-FFF2-40B4-BE49-F238E27FC236}">
                <a16:creationId xmlns:a16="http://schemas.microsoft.com/office/drawing/2014/main" id="{8A6CF075-8888-46E9-B6CD-B6FCB2768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1755" y="1819962"/>
            <a:ext cx="1325563" cy="13255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25E02B-650A-4E30-991F-A4914865F0E9}"/>
              </a:ext>
            </a:extLst>
          </p:cNvPr>
          <p:cNvSpPr txBox="1"/>
          <p:nvPr/>
        </p:nvSpPr>
        <p:spPr>
          <a:xfrm>
            <a:off x="2280099" y="1755827"/>
            <a:ext cx="96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Реализация программы повышения квалификации педагогических работников по тематике, связанной с историей Великой Отечественной войны 1941–1945 гг. с использованием материалов проекта «Без срока давности», по ранее разработанным программам </a:t>
            </a:r>
          </a:p>
        </p:txBody>
      </p:sp>
      <p:pic>
        <p:nvPicPr>
          <p:cNvPr id="14" name="Рисунок 13" descr="Закрытая книга со сплошной заливкой">
            <a:extLst>
              <a:ext uri="{FF2B5EF4-FFF2-40B4-BE49-F238E27FC236}">
                <a16:creationId xmlns:a16="http://schemas.microsoft.com/office/drawing/2014/main" id="{A64903CD-8103-4AF3-A35C-055A32268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1755" y="4273683"/>
            <a:ext cx="1325563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71B19-1E0A-491B-B140-361346F5B29E}"/>
              </a:ext>
            </a:extLst>
          </p:cNvPr>
          <p:cNvSpPr txBox="1"/>
          <p:nvPr/>
        </p:nvSpPr>
        <p:spPr>
          <a:xfrm>
            <a:off x="2280099" y="3836777"/>
            <a:ext cx="964481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6.2. Реализация программ повышения квалификации преподавателей образовательных организаций, реализующих образовательные программы среднего профессионального образования, по преподаванию вариативного модуля «Формирование гражданской идентичности будущего учителя России» с использованием материалов проекта «Без срока давности» </a:t>
            </a:r>
          </a:p>
        </p:txBody>
      </p:sp>
    </p:spTree>
    <p:extLst>
      <p:ext uri="{BB962C8B-B14F-4D97-AF65-F5344CB8AC3E}">
        <p14:creationId xmlns:p14="http://schemas.microsoft.com/office/powerpoint/2010/main" val="67794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6744" y="1410593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Этапы проведения Всероссийского конкурса сочинений</a:t>
            </a:r>
            <a: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срока </a:t>
            </a:r>
            <a:r>
              <a:rPr lang="en-US" sz="5400" b="1" dirty="0" err="1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давности</a:t>
            </a:r>
            <a:r>
              <a:rPr lang="en-US" sz="54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5400" b="1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учебный год</a:t>
            </a:r>
            <a:endParaRPr lang="ru-RU" sz="2800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3" y="216262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1174AA-70E6-4D44-8744-EEE966FB1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314" y="286716"/>
            <a:ext cx="1480286" cy="11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770</Words>
  <Application>Microsoft Office PowerPoint</Application>
  <PresentationFormat>Широкоэкранный</PresentationFormat>
  <Paragraphs>164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Всероссийский фестиваль музеев «Без срока давности»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Координатор проекта  «Без срока давности» в субъекте РФ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Наумченко Сергей Александрович</dc:creator>
  <cp:lastModifiedBy>Людмила</cp:lastModifiedBy>
  <cp:revision>136</cp:revision>
  <dcterms:created xsi:type="dcterms:W3CDTF">2021-11-09T09:16:14Z</dcterms:created>
  <dcterms:modified xsi:type="dcterms:W3CDTF">2022-01-21T13:06:47Z</dcterms:modified>
</cp:coreProperties>
</file>